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</p:sldMasterIdLst>
  <p:sldIdLst>
    <p:sldId id="288" r:id="rId6"/>
    <p:sldId id="256" r:id="rId7"/>
    <p:sldId id="270" r:id="rId8"/>
    <p:sldId id="269" r:id="rId9"/>
    <p:sldId id="268" r:id="rId10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62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FAE571-2FFD-97C8-B679-067E29ECC6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241639-F506-8D75-641B-F9D833231E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2D2E51-C019-549E-5BC3-81A4EC96F6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4D85F-FEE1-4449-9EAF-D5C0C9A0EC81}" type="datetimeFigureOut">
              <a:rPr lang="fi-FI" smtClean="0"/>
              <a:t>17.9.2026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4BFD66-2039-2C55-ABC3-C332A8C41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19ACB0-9E46-D3B4-20A5-A60DDAA58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74E38-8C8C-4FA5-8ED8-C508633B7EF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61294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80862A-DF0A-BCE3-07A6-30C7B1C1E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FC26B7-93F6-A642-CD09-40D5127049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F6EEDF-B572-81B1-4694-718B54EB09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4D85F-FEE1-4449-9EAF-D5C0C9A0EC81}" type="datetimeFigureOut">
              <a:rPr lang="fi-FI" smtClean="0"/>
              <a:t>17.9.2026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70C0AB-E931-FC82-E78B-75F0043F83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C80873-88C5-6BDA-3B8E-1A16E740D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74E38-8C8C-4FA5-8ED8-C508633B7EF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85935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0084FC-C6AB-E789-4DCE-F9D047753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BECE4F-EA1C-F4AB-4339-74AE868615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985F67-935B-25FC-6822-9B09C6ACDB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4D85F-FEE1-4449-9EAF-D5C0C9A0EC81}" type="datetimeFigureOut">
              <a:rPr lang="fi-FI" smtClean="0"/>
              <a:t>17.9.2026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1EB77D-3B59-8F50-57E0-9CB93DAA50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3E786D-FDE2-369A-B2D8-E3E0A01CEA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74E38-8C8C-4FA5-8ED8-C508633B7EF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060568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BC3FF4-A066-00AC-B9F3-54611577E9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DB9FC7-454E-D67F-3362-60373BBE5D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E7656C-C6D0-B23F-D5A9-490285103F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46B6C1-F13A-AE25-BCF7-7B3EC75E3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4D85F-FEE1-4449-9EAF-D5C0C9A0EC81}" type="datetimeFigureOut">
              <a:rPr lang="fi-FI" smtClean="0"/>
              <a:t>17.9.2026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A752A6-959F-3A52-3467-0289AB979B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E08F54-36E2-C5F8-7994-5B3300F2D3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74E38-8C8C-4FA5-8ED8-C508633B7EF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929619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273A9-7B08-1A3A-116D-DF013BE650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C3A87C-21BA-1BA7-49F6-86E9C0A888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45908F-4ECB-2F91-8CA4-C6FD7D45A1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0C62F4D-AC62-89DB-EB13-9A5B340FE2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AC5B675-2669-F148-0167-0E6F3F2AC7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EBF122-8BD8-6A3D-09CE-49C93D317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4D85F-FEE1-4449-9EAF-D5C0C9A0EC81}" type="datetimeFigureOut">
              <a:rPr lang="fi-FI" smtClean="0"/>
              <a:t>17.9.2026</a:t>
            </a:fld>
            <a:endParaRPr lang="fi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399E0D9-4841-457D-4562-D309472A4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7687D71-5845-E63E-580F-44DE44D2C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74E38-8C8C-4FA5-8ED8-C508633B7EF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396430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C8F1EF-ABF4-049D-A974-537F913DA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6EDB6F3-C454-7569-E90E-8E0D332C69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4D85F-FEE1-4449-9EAF-D5C0C9A0EC81}" type="datetimeFigureOut">
              <a:rPr lang="fi-FI" smtClean="0"/>
              <a:t>17.9.2026</a:t>
            </a:fld>
            <a:endParaRPr lang="fi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ED5310-9B46-8632-2759-1D1B62E4D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B0D584-9715-F0DA-8215-BD931D50E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74E38-8C8C-4FA5-8ED8-C508633B7EF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229504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A4B5E94-D296-1F86-F537-22E08BA2A7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4D85F-FEE1-4449-9EAF-D5C0C9A0EC81}" type="datetimeFigureOut">
              <a:rPr lang="fi-FI" smtClean="0"/>
              <a:t>17.9.2026</a:t>
            </a:fld>
            <a:endParaRPr lang="fi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6BA7737-1542-1533-0438-B04E039D45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0809B6-919F-77B8-5697-3F5B6D18B3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74E38-8C8C-4FA5-8ED8-C508633B7EF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726965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B837EA-ECF4-5624-1C5F-326F04BFD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AE670D-D5E2-58DE-C1ED-F089D2B25A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89BBB1-7851-4CAA-5AA0-5416145032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4006F1-CD12-E8A7-0D31-455141B1F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4D85F-FEE1-4449-9EAF-D5C0C9A0EC81}" type="datetimeFigureOut">
              <a:rPr lang="fi-FI" smtClean="0"/>
              <a:t>17.9.2026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B2F047-4909-8573-952C-B4A4324798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EB5047-1F57-B6FC-BC32-8BAC6018C5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74E38-8C8C-4FA5-8ED8-C508633B7EF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78735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9D531F-197B-2DF1-D8B2-8328623C6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5D83F12-DC55-91DE-F420-71F5CFC42B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B348BD-136E-0D43-7040-6EE443D150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F5145D-AF57-EABF-F106-D3FEBBA3AD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4D85F-FEE1-4449-9EAF-D5C0C9A0EC81}" type="datetimeFigureOut">
              <a:rPr lang="fi-FI" smtClean="0"/>
              <a:t>17.9.2026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FBB742-6F21-F4B1-1787-926B09699A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45B122-7157-1B20-36EA-5FD545E14F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74E38-8C8C-4FA5-8ED8-C508633B7EF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094555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269987-3578-C91E-877F-FC6630F303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D4C71CE-0FE2-C3FC-2D65-DCC476D65C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55B93F-2C13-581E-CE2B-6BD1BA66FB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4D85F-FEE1-4449-9EAF-D5C0C9A0EC81}" type="datetimeFigureOut">
              <a:rPr lang="fi-FI" smtClean="0"/>
              <a:t>17.9.2026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CCF5B6-A353-5CBC-9998-512725EC44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12197D-3976-1A40-2B29-AF44F14A1B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74E38-8C8C-4FA5-8ED8-C508633B7EF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373970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BB78E9B-B29E-F2D1-3358-B4668565CF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E6762D-315A-400E-8BF4-6D5B1A4DB9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9B1A09-D9B2-E545-5ECF-F18E0ADEB6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4D85F-FEE1-4449-9EAF-D5C0C9A0EC81}" type="datetimeFigureOut">
              <a:rPr lang="fi-FI" smtClean="0"/>
              <a:t>17.9.2026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F1B2A1-65AA-3B40-DB02-325E20E9B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7CD7B6-10E1-E89E-1F64-0856595EFD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74E38-8C8C-4FA5-8ED8-C508633B7EF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07318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preserve="1" userDrawn="1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19">
            <a:extLst>
              <a:ext uri="{FF2B5EF4-FFF2-40B4-BE49-F238E27FC236}">
                <a16:creationId xmlns:a16="http://schemas.microsoft.com/office/drawing/2014/main" id="{3A132321-E205-2E46-8D68-E399F922FA81}"/>
              </a:ext>
            </a:extLst>
          </p:cNvPr>
          <p:cNvSpPr/>
          <p:nvPr userDrawn="1"/>
        </p:nvSpPr>
        <p:spPr>
          <a:xfrm>
            <a:off x="-3" y="-1"/>
            <a:ext cx="6666451" cy="6858001"/>
          </a:xfrm>
          <a:custGeom>
            <a:avLst/>
            <a:gdLst>
              <a:gd name="connsiteX0" fmla="*/ 0 w 4999838"/>
              <a:gd name="connsiteY0" fmla="*/ 0 h 5143501"/>
              <a:gd name="connsiteX1" fmla="*/ 3810957 w 4999838"/>
              <a:gd name="connsiteY1" fmla="*/ 0 h 5143501"/>
              <a:gd name="connsiteX2" fmla="*/ 3997715 w 4999838"/>
              <a:gd name="connsiteY2" fmla="*/ 169737 h 5143501"/>
              <a:gd name="connsiteX3" fmla="*/ 4999838 w 4999838"/>
              <a:gd name="connsiteY3" fmla="*/ 2589077 h 5143501"/>
              <a:gd name="connsiteX4" fmla="*/ 3997715 w 4999838"/>
              <a:gd name="connsiteY4" fmla="*/ 5008417 h 5143501"/>
              <a:gd name="connsiteX5" fmla="*/ 3849085 w 4999838"/>
              <a:gd name="connsiteY5" fmla="*/ 5143501 h 5143501"/>
              <a:gd name="connsiteX6" fmla="*/ 0 w 4999838"/>
              <a:gd name="connsiteY6" fmla="*/ 5143501 h 5143501"/>
              <a:gd name="connsiteX7" fmla="*/ 0 w 4999838"/>
              <a:gd name="connsiteY7" fmla="*/ 0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999838" h="5143501">
                <a:moveTo>
                  <a:pt x="0" y="0"/>
                </a:moveTo>
                <a:lnTo>
                  <a:pt x="3810957" y="0"/>
                </a:lnTo>
                <a:lnTo>
                  <a:pt x="3997715" y="169737"/>
                </a:lnTo>
                <a:cubicBezTo>
                  <a:pt x="4616878" y="788900"/>
                  <a:pt x="4999838" y="1644266"/>
                  <a:pt x="4999838" y="2589077"/>
                </a:cubicBezTo>
                <a:cubicBezTo>
                  <a:pt x="4999838" y="3533888"/>
                  <a:pt x="4616878" y="4389254"/>
                  <a:pt x="3997715" y="5008417"/>
                </a:cubicBezTo>
                <a:lnTo>
                  <a:pt x="3849085" y="5143501"/>
                </a:lnTo>
                <a:lnTo>
                  <a:pt x="0" y="5143501"/>
                </a:lnTo>
                <a:lnTo>
                  <a:pt x="0" y="0"/>
                </a:lnTo>
                <a:close/>
              </a:path>
            </a:pathLst>
          </a:custGeom>
          <a:solidFill>
            <a:srgbClr val="70BC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FI" sz="2400"/>
          </a:p>
        </p:txBody>
      </p:sp>
      <p:sp>
        <p:nvSpPr>
          <p:cNvPr id="10" name="Google Shape;10;p2"/>
          <p:cNvSpPr/>
          <p:nvPr/>
        </p:nvSpPr>
        <p:spPr>
          <a:xfrm>
            <a:off x="-1" y="0"/>
            <a:ext cx="6666452" cy="6858000"/>
          </a:xfrm>
          <a:prstGeom prst="flowChartDelay">
            <a:avLst/>
          </a:prstGeom>
          <a:solidFill>
            <a:srgbClr val="70BC7A"/>
          </a:solidFill>
          <a:ln>
            <a:noFill/>
          </a:ln>
        </p:spPr>
        <p:txBody>
          <a:bodyPr spcFirstLastPara="1" wrap="square" lIns="60967" tIns="30467" rIns="60967" bIns="30467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6C5AC9F-6EFF-E94D-9E47-FA36993C9B1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456715" y="751044"/>
            <a:ext cx="4135899" cy="5355912"/>
          </a:xfrm>
          <a:prstGeom prst="rect">
            <a:avLst/>
          </a:prstGeom>
          <a:noFill/>
        </p:spPr>
        <p:txBody>
          <a:bodyPr/>
          <a:lstStyle/>
          <a:p>
            <a:endParaRPr lang="en-FI" dirty="0"/>
          </a:p>
        </p:txBody>
      </p:sp>
      <p:sp>
        <p:nvSpPr>
          <p:cNvPr id="16" name="Google Shape;12;p2">
            <a:extLst>
              <a:ext uri="{FF2B5EF4-FFF2-40B4-BE49-F238E27FC236}">
                <a16:creationId xmlns:a16="http://schemas.microsoft.com/office/drawing/2014/main" id="{E0AD4861-DA5B-3147-8547-E1E45B0DBF6B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599387" y="2734177"/>
            <a:ext cx="4859304" cy="1435851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4667" b="1">
                <a:latin typeface="Corbel" panose="020B0503020204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endParaRPr dirty="0"/>
          </a:p>
        </p:txBody>
      </p:sp>
      <p:sp>
        <p:nvSpPr>
          <p:cNvPr id="17" name="Google Shape;18;p3">
            <a:extLst>
              <a:ext uri="{FF2B5EF4-FFF2-40B4-BE49-F238E27FC236}">
                <a16:creationId xmlns:a16="http://schemas.microsoft.com/office/drawing/2014/main" id="{3D02B027-2A19-1246-A7A8-C71802378783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599387" y="4347351"/>
            <a:ext cx="4859304" cy="562423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2667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lvl="1" rtl="0">
              <a:spcBef>
                <a:spcPts val="1067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4000">
                <a:solidFill>
                  <a:schemeClr val="lt2"/>
                </a:solidFill>
              </a:defRPr>
            </a:lvl2pPr>
            <a:lvl3pPr lvl="2" rtl="0">
              <a:spcBef>
                <a:spcPts val="1067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4000">
                <a:solidFill>
                  <a:schemeClr val="lt2"/>
                </a:solidFill>
              </a:defRPr>
            </a:lvl3pPr>
            <a:lvl4pPr lvl="3" rtl="0">
              <a:spcBef>
                <a:spcPts val="1067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4000">
                <a:solidFill>
                  <a:schemeClr val="lt2"/>
                </a:solidFill>
              </a:defRPr>
            </a:lvl4pPr>
            <a:lvl5pPr lvl="4" rtl="0">
              <a:spcBef>
                <a:spcPts val="1067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4000">
                <a:solidFill>
                  <a:schemeClr val="lt2"/>
                </a:solidFill>
              </a:defRPr>
            </a:lvl5pPr>
            <a:lvl6pPr lvl="5" rtl="0">
              <a:spcBef>
                <a:spcPts val="1067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4000">
                <a:solidFill>
                  <a:schemeClr val="lt2"/>
                </a:solidFill>
              </a:defRPr>
            </a:lvl6pPr>
            <a:lvl7pPr lvl="6" rtl="0">
              <a:spcBef>
                <a:spcPts val="1067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4000">
                <a:solidFill>
                  <a:schemeClr val="lt2"/>
                </a:solidFill>
              </a:defRPr>
            </a:lvl7pPr>
            <a:lvl8pPr lvl="7" rtl="0">
              <a:spcBef>
                <a:spcPts val="1067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4000">
                <a:solidFill>
                  <a:schemeClr val="lt2"/>
                </a:solidFill>
              </a:defRPr>
            </a:lvl8pPr>
            <a:lvl9pPr lvl="8" rtl="0">
              <a:spcBef>
                <a:spcPts val="1067"/>
              </a:spcBef>
              <a:spcAft>
                <a:spcPts val="1067"/>
              </a:spcAft>
              <a:buClr>
                <a:schemeClr val="lt2"/>
              </a:buClr>
              <a:buSzPts val="3000"/>
              <a:buNone/>
              <a:defRPr sz="4000">
                <a:solidFill>
                  <a:schemeClr val="lt2"/>
                </a:solidFill>
              </a:defRPr>
            </a:lvl9pPr>
          </a:lstStyle>
          <a:p>
            <a:endParaRPr dirty="0"/>
          </a:p>
        </p:txBody>
      </p:sp>
      <p:pic>
        <p:nvPicPr>
          <p:cNvPr id="8" name="Picture 7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BB0CFECE-1158-B442-B839-B3B265A5B2D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16483" y="1744471"/>
            <a:ext cx="4457523" cy="901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94226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preserve="1" userDrawn="1">
  <p:cSld name="1_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19">
            <a:extLst>
              <a:ext uri="{FF2B5EF4-FFF2-40B4-BE49-F238E27FC236}">
                <a16:creationId xmlns:a16="http://schemas.microsoft.com/office/drawing/2014/main" id="{3A132321-E205-2E46-8D68-E399F922FA81}"/>
              </a:ext>
            </a:extLst>
          </p:cNvPr>
          <p:cNvSpPr/>
          <p:nvPr userDrawn="1"/>
        </p:nvSpPr>
        <p:spPr>
          <a:xfrm>
            <a:off x="-3" y="-1"/>
            <a:ext cx="6666451" cy="6858001"/>
          </a:xfrm>
          <a:custGeom>
            <a:avLst/>
            <a:gdLst>
              <a:gd name="connsiteX0" fmla="*/ 0 w 4999838"/>
              <a:gd name="connsiteY0" fmla="*/ 0 h 5143501"/>
              <a:gd name="connsiteX1" fmla="*/ 3810957 w 4999838"/>
              <a:gd name="connsiteY1" fmla="*/ 0 h 5143501"/>
              <a:gd name="connsiteX2" fmla="*/ 3997715 w 4999838"/>
              <a:gd name="connsiteY2" fmla="*/ 169737 h 5143501"/>
              <a:gd name="connsiteX3" fmla="*/ 4999838 w 4999838"/>
              <a:gd name="connsiteY3" fmla="*/ 2589077 h 5143501"/>
              <a:gd name="connsiteX4" fmla="*/ 3997715 w 4999838"/>
              <a:gd name="connsiteY4" fmla="*/ 5008417 h 5143501"/>
              <a:gd name="connsiteX5" fmla="*/ 3849085 w 4999838"/>
              <a:gd name="connsiteY5" fmla="*/ 5143501 h 5143501"/>
              <a:gd name="connsiteX6" fmla="*/ 0 w 4999838"/>
              <a:gd name="connsiteY6" fmla="*/ 5143501 h 5143501"/>
              <a:gd name="connsiteX7" fmla="*/ 0 w 4999838"/>
              <a:gd name="connsiteY7" fmla="*/ 0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999838" h="5143501">
                <a:moveTo>
                  <a:pt x="0" y="0"/>
                </a:moveTo>
                <a:lnTo>
                  <a:pt x="3810957" y="0"/>
                </a:lnTo>
                <a:lnTo>
                  <a:pt x="3997715" y="169737"/>
                </a:lnTo>
                <a:cubicBezTo>
                  <a:pt x="4616878" y="788900"/>
                  <a:pt x="4999838" y="1644266"/>
                  <a:pt x="4999838" y="2589077"/>
                </a:cubicBezTo>
                <a:cubicBezTo>
                  <a:pt x="4999838" y="3533888"/>
                  <a:pt x="4616878" y="4389254"/>
                  <a:pt x="3997715" y="5008417"/>
                </a:cubicBezTo>
                <a:lnTo>
                  <a:pt x="3849085" y="5143501"/>
                </a:lnTo>
                <a:lnTo>
                  <a:pt x="0" y="5143501"/>
                </a:lnTo>
                <a:lnTo>
                  <a:pt x="0" y="0"/>
                </a:lnTo>
                <a:close/>
              </a:path>
            </a:pathLst>
          </a:custGeom>
          <a:solidFill>
            <a:srgbClr val="0052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FI" sz="240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6C5AC9F-6EFF-E94D-9E47-FA36993C9B1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456715" y="751044"/>
            <a:ext cx="4135899" cy="5355912"/>
          </a:xfrm>
          <a:prstGeom prst="rect">
            <a:avLst/>
          </a:prstGeom>
          <a:noFill/>
        </p:spPr>
        <p:txBody>
          <a:bodyPr/>
          <a:lstStyle/>
          <a:p>
            <a:endParaRPr lang="en-FI" dirty="0"/>
          </a:p>
        </p:txBody>
      </p:sp>
      <p:sp>
        <p:nvSpPr>
          <p:cNvPr id="16" name="Google Shape;12;p2">
            <a:extLst>
              <a:ext uri="{FF2B5EF4-FFF2-40B4-BE49-F238E27FC236}">
                <a16:creationId xmlns:a16="http://schemas.microsoft.com/office/drawing/2014/main" id="{E0AD4861-DA5B-3147-8547-E1E45B0DBF6B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599387" y="2734177"/>
            <a:ext cx="4859304" cy="1435851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4667" b="1">
                <a:solidFill>
                  <a:schemeClr val="bg1"/>
                </a:solidFill>
                <a:latin typeface="Corbel" panose="020B0503020204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endParaRPr dirty="0"/>
          </a:p>
        </p:txBody>
      </p:sp>
      <p:sp>
        <p:nvSpPr>
          <p:cNvPr id="17" name="Google Shape;18;p3">
            <a:extLst>
              <a:ext uri="{FF2B5EF4-FFF2-40B4-BE49-F238E27FC236}">
                <a16:creationId xmlns:a16="http://schemas.microsoft.com/office/drawing/2014/main" id="{3D02B027-2A19-1246-A7A8-C71802378783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599387" y="4347351"/>
            <a:ext cx="4859304" cy="562423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2667">
                <a:solidFill>
                  <a:schemeClr val="bg1"/>
                </a:solidFill>
                <a:latin typeface="Corbel" panose="020B0503020204020204" pitchFamily="34" charset="0"/>
              </a:defRPr>
            </a:lvl1pPr>
            <a:lvl2pPr lvl="1" rtl="0">
              <a:spcBef>
                <a:spcPts val="1067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4000">
                <a:solidFill>
                  <a:schemeClr val="lt2"/>
                </a:solidFill>
              </a:defRPr>
            </a:lvl2pPr>
            <a:lvl3pPr lvl="2" rtl="0">
              <a:spcBef>
                <a:spcPts val="1067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4000">
                <a:solidFill>
                  <a:schemeClr val="lt2"/>
                </a:solidFill>
              </a:defRPr>
            </a:lvl3pPr>
            <a:lvl4pPr lvl="3" rtl="0">
              <a:spcBef>
                <a:spcPts val="1067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4000">
                <a:solidFill>
                  <a:schemeClr val="lt2"/>
                </a:solidFill>
              </a:defRPr>
            </a:lvl4pPr>
            <a:lvl5pPr lvl="4" rtl="0">
              <a:spcBef>
                <a:spcPts val="1067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4000">
                <a:solidFill>
                  <a:schemeClr val="lt2"/>
                </a:solidFill>
              </a:defRPr>
            </a:lvl5pPr>
            <a:lvl6pPr lvl="5" rtl="0">
              <a:spcBef>
                <a:spcPts val="1067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4000">
                <a:solidFill>
                  <a:schemeClr val="lt2"/>
                </a:solidFill>
              </a:defRPr>
            </a:lvl6pPr>
            <a:lvl7pPr lvl="6" rtl="0">
              <a:spcBef>
                <a:spcPts val="1067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4000">
                <a:solidFill>
                  <a:schemeClr val="lt2"/>
                </a:solidFill>
              </a:defRPr>
            </a:lvl7pPr>
            <a:lvl8pPr lvl="7" rtl="0">
              <a:spcBef>
                <a:spcPts val="1067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4000">
                <a:solidFill>
                  <a:schemeClr val="lt2"/>
                </a:solidFill>
              </a:defRPr>
            </a:lvl8pPr>
            <a:lvl9pPr lvl="8" rtl="0">
              <a:spcBef>
                <a:spcPts val="1067"/>
              </a:spcBef>
              <a:spcAft>
                <a:spcPts val="1067"/>
              </a:spcAft>
              <a:buClr>
                <a:schemeClr val="lt2"/>
              </a:buClr>
              <a:buSzPts val="3000"/>
              <a:buNone/>
              <a:defRPr sz="4000">
                <a:solidFill>
                  <a:schemeClr val="lt2"/>
                </a:solidFill>
              </a:defRPr>
            </a:lvl9pPr>
          </a:lstStyle>
          <a:p>
            <a:endParaRPr dirty="0"/>
          </a:p>
        </p:txBody>
      </p:sp>
      <p:pic>
        <p:nvPicPr>
          <p:cNvPr id="8" name="Picture 7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BB0CFECE-1158-B442-B839-B3B265A5B2D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16483" y="1744471"/>
            <a:ext cx="4457523" cy="901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43581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preserve="1" userDrawn="1">
  <p:cSld name="2_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0">
            <a:extLst>
              <a:ext uri="{FF2B5EF4-FFF2-40B4-BE49-F238E27FC236}">
                <a16:creationId xmlns:a16="http://schemas.microsoft.com/office/drawing/2014/main" id="{EB76CDEA-F7BB-3041-B64E-2468B8BE2895}"/>
              </a:ext>
            </a:extLst>
          </p:cNvPr>
          <p:cNvSpPr/>
          <p:nvPr userDrawn="1"/>
        </p:nvSpPr>
        <p:spPr>
          <a:xfrm>
            <a:off x="-3" y="-1"/>
            <a:ext cx="6666451" cy="6858001"/>
          </a:xfrm>
          <a:custGeom>
            <a:avLst/>
            <a:gdLst>
              <a:gd name="connsiteX0" fmla="*/ 0 w 4999838"/>
              <a:gd name="connsiteY0" fmla="*/ 0 h 5143501"/>
              <a:gd name="connsiteX1" fmla="*/ 3810957 w 4999838"/>
              <a:gd name="connsiteY1" fmla="*/ 0 h 5143501"/>
              <a:gd name="connsiteX2" fmla="*/ 3997715 w 4999838"/>
              <a:gd name="connsiteY2" fmla="*/ 169737 h 5143501"/>
              <a:gd name="connsiteX3" fmla="*/ 4999838 w 4999838"/>
              <a:gd name="connsiteY3" fmla="*/ 2589077 h 5143501"/>
              <a:gd name="connsiteX4" fmla="*/ 3997715 w 4999838"/>
              <a:gd name="connsiteY4" fmla="*/ 5008417 h 5143501"/>
              <a:gd name="connsiteX5" fmla="*/ 3849085 w 4999838"/>
              <a:gd name="connsiteY5" fmla="*/ 5143501 h 5143501"/>
              <a:gd name="connsiteX6" fmla="*/ 0 w 4999838"/>
              <a:gd name="connsiteY6" fmla="*/ 5143501 h 5143501"/>
              <a:gd name="connsiteX7" fmla="*/ 0 w 4999838"/>
              <a:gd name="connsiteY7" fmla="*/ 0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999838" h="5143501">
                <a:moveTo>
                  <a:pt x="0" y="0"/>
                </a:moveTo>
                <a:lnTo>
                  <a:pt x="3810957" y="0"/>
                </a:lnTo>
                <a:lnTo>
                  <a:pt x="3997715" y="169737"/>
                </a:lnTo>
                <a:cubicBezTo>
                  <a:pt x="4616878" y="788900"/>
                  <a:pt x="4999838" y="1644266"/>
                  <a:pt x="4999838" y="2589077"/>
                </a:cubicBezTo>
                <a:cubicBezTo>
                  <a:pt x="4999838" y="3533888"/>
                  <a:pt x="4616878" y="4389254"/>
                  <a:pt x="3997715" y="5008417"/>
                </a:cubicBezTo>
                <a:lnTo>
                  <a:pt x="3849085" y="5143501"/>
                </a:lnTo>
                <a:lnTo>
                  <a:pt x="0" y="5143501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8500">
                <a:srgbClr val="00529D"/>
              </a:gs>
              <a:gs pos="0">
                <a:srgbClr val="00529D"/>
              </a:gs>
              <a:gs pos="56000">
                <a:srgbClr val="217193"/>
              </a:gs>
              <a:gs pos="36000">
                <a:srgbClr val="00529D"/>
              </a:gs>
              <a:gs pos="100000">
                <a:srgbClr val="70BC7A"/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FI" sz="2400"/>
          </a:p>
        </p:txBody>
      </p:sp>
      <p:sp>
        <p:nvSpPr>
          <p:cNvPr id="21" name="Picture Placeholder 2">
            <a:extLst>
              <a:ext uri="{FF2B5EF4-FFF2-40B4-BE49-F238E27FC236}">
                <a16:creationId xmlns:a16="http://schemas.microsoft.com/office/drawing/2014/main" id="{1DEE1884-FA32-E64A-8DFB-AC777C9A246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456715" y="751044"/>
            <a:ext cx="4135899" cy="5355912"/>
          </a:xfrm>
          <a:prstGeom prst="rect">
            <a:avLst/>
          </a:prstGeom>
          <a:noFill/>
        </p:spPr>
        <p:txBody>
          <a:bodyPr/>
          <a:lstStyle/>
          <a:p>
            <a:endParaRPr lang="en-FI"/>
          </a:p>
        </p:txBody>
      </p:sp>
      <p:sp>
        <p:nvSpPr>
          <p:cNvPr id="14" name="Google Shape;12;p2">
            <a:extLst>
              <a:ext uri="{FF2B5EF4-FFF2-40B4-BE49-F238E27FC236}">
                <a16:creationId xmlns:a16="http://schemas.microsoft.com/office/drawing/2014/main" id="{56686F6E-2366-FF45-A8F3-F066B8BF64C2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599387" y="2734177"/>
            <a:ext cx="4859304" cy="1435851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4667" b="1">
                <a:solidFill>
                  <a:schemeClr val="bg1"/>
                </a:solidFill>
                <a:latin typeface="Corbel" panose="020B0503020204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endParaRPr dirty="0"/>
          </a:p>
        </p:txBody>
      </p:sp>
      <p:sp>
        <p:nvSpPr>
          <p:cNvPr id="15" name="Google Shape;18;p3">
            <a:extLst>
              <a:ext uri="{FF2B5EF4-FFF2-40B4-BE49-F238E27FC236}">
                <a16:creationId xmlns:a16="http://schemas.microsoft.com/office/drawing/2014/main" id="{75928ACA-98DD-2543-BE78-B66A8132E83A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599387" y="4347351"/>
            <a:ext cx="4859304" cy="562423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2667">
                <a:solidFill>
                  <a:schemeClr val="bg1"/>
                </a:solidFill>
                <a:latin typeface="Corbel" panose="020B0503020204020204" pitchFamily="34" charset="0"/>
              </a:defRPr>
            </a:lvl1pPr>
            <a:lvl2pPr lvl="1" rtl="0">
              <a:spcBef>
                <a:spcPts val="1067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4000">
                <a:solidFill>
                  <a:schemeClr val="lt2"/>
                </a:solidFill>
              </a:defRPr>
            </a:lvl2pPr>
            <a:lvl3pPr lvl="2" rtl="0">
              <a:spcBef>
                <a:spcPts val="1067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4000">
                <a:solidFill>
                  <a:schemeClr val="lt2"/>
                </a:solidFill>
              </a:defRPr>
            </a:lvl3pPr>
            <a:lvl4pPr lvl="3" rtl="0">
              <a:spcBef>
                <a:spcPts val="1067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4000">
                <a:solidFill>
                  <a:schemeClr val="lt2"/>
                </a:solidFill>
              </a:defRPr>
            </a:lvl4pPr>
            <a:lvl5pPr lvl="4" rtl="0">
              <a:spcBef>
                <a:spcPts val="1067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4000">
                <a:solidFill>
                  <a:schemeClr val="lt2"/>
                </a:solidFill>
              </a:defRPr>
            </a:lvl5pPr>
            <a:lvl6pPr lvl="5" rtl="0">
              <a:spcBef>
                <a:spcPts val="1067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4000">
                <a:solidFill>
                  <a:schemeClr val="lt2"/>
                </a:solidFill>
              </a:defRPr>
            </a:lvl6pPr>
            <a:lvl7pPr lvl="6" rtl="0">
              <a:spcBef>
                <a:spcPts val="1067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4000">
                <a:solidFill>
                  <a:schemeClr val="lt2"/>
                </a:solidFill>
              </a:defRPr>
            </a:lvl7pPr>
            <a:lvl8pPr lvl="7" rtl="0">
              <a:spcBef>
                <a:spcPts val="1067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4000">
                <a:solidFill>
                  <a:schemeClr val="lt2"/>
                </a:solidFill>
              </a:defRPr>
            </a:lvl8pPr>
            <a:lvl9pPr lvl="8" rtl="0">
              <a:spcBef>
                <a:spcPts val="1067"/>
              </a:spcBef>
              <a:spcAft>
                <a:spcPts val="1067"/>
              </a:spcAft>
              <a:buClr>
                <a:schemeClr val="lt2"/>
              </a:buClr>
              <a:buSzPts val="3000"/>
              <a:buNone/>
              <a:defRPr sz="4000">
                <a:solidFill>
                  <a:schemeClr val="lt2"/>
                </a:solidFill>
              </a:defRPr>
            </a:lvl9pPr>
          </a:lstStyle>
          <a:p>
            <a:endParaRPr dirty="0"/>
          </a:p>
        </p:txBody>
      </p:sp>
      <p:pic>
        <p:nvPicPr>
          <p:cNvPr id="8" name="Picture 7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44E64C95-08B4-5146-A6DF-F77ED5F2AC7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16483" y="1744471"/>
            <a:ext cx="4457523" cy="901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48118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 preserve="1">
  <p:cSld name="Subtitle">
    <p:bg>
      <p:bgPr>
        <a:solidFill>
          <a:srgbClr val="00529D"/>
        </a:soli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/>
          <p:nvPr/>
        </p:nvSpPr>
        <p:spPr>
          <a:xfrm>
            <a:off x="133" y="0"/>
            <a:ext cx="12192000" cy="6868400"/>
          </a:xfrm>
          <a:prstGeom prst="rect">
            <a:avLst/>
          </a:prstGeom>
          <a:solidFill>
            <a:srgbClr val="00529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11376567" y="6157600"/>
            <a:ext cx="815200" cy="710800"/>
          </a:xfrm>
          <a:prstGeom prst="rect">
            <a:avLst/>
          </a:prstGeom>
          <a:noFill/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buNone/>
              <a:defRPr sz="1200" b="1" i="0">
                <a:solidFill>
                  <a:schemeClr val="bg1"/>
                </a:solidFill>
                <a:latin typeface="Corbel" panose="020B0503020204020204" pitchFamily="34" charset="0"/>
              </a:defRPr>
            </a:lvl1pPr>
            <a:lvl2pPr lvl="1" algn="ctr">
              <a:buNone/>
              <a:defRPr/>
            </a:lvl2pPr>
            <a:lvl3pPr lvl="2" algn="ctr">
              <a:buNone/>
              <a:defRPr/>
            </a:lvl3pPr>
            <a:lvl4pPr lvl="3" algn="ctr">
              <a:buNone/>
              <a:defRPr/>
            </a:lvl4pPr>
            <a:lvl5pPr lvl="4" algn="ctr">
              <a:buNone/>
              <a:defRPr/>
            </a:lvl5pPr>
            <a:lvl6pPr lvl="5" algn="ctr">
              <a:buNone/>
              <a:defRPr/>
            </a:lvl6pPr>
            <a:lvl7pPr lvl="6" algn="ctr">
              <a:buNone/>
              <a:defRPr/>
            </a:lvl7pPr>
            <a:lvl8pPr lvl="7" algn="ctr">
              <a:buNone/>
              <a:defRPr/>
            </a:lvl8pPr>
            <a:lvl9pPr lvl="8" algn="ctr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17" name="Google Shape;17;p3"/>
          <p:cNvSpPr txBox="1">
            <a:spLocks noGrp="1"/>
          </p:cNvSpPr>
          <p:nvPr>
            <p:ph type="ctrTitle"/>
          </p:nvPr>
        </p:nvSpPr>
        <p:spPr>
          <a:xfrm>
            <a:off x="685800" y="3017567"/>
            <a:ext cx="7409600" cy="841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100"/>
              <a:buNone/>
              <a:defRPr>
                <a:solidFill>
                  <a:schemeClr val="bg1"/>
                </a:solidFill>
                <a:latin typeface="Corbel" panose="020B0503020204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100"/>
              <a:buNone/>
              <a:defRPr>
                <a:solidFill>
                  <a:schemeClr val="accen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100"/>
              <a:buNone/>
              <a:defRPr>
                <a:solidFill>
                  <a:schemeClr val="accen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100"/>
              <a:buNone/>
              <a:defRPr>
                <a:solidFill>
                  <a:schemeClr val="accen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100"/>
              <a:buNone/>
              <a:defRPr>
                <a:solidFill>
                  <a:schemeClr val="accen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100"/>
              <a:buNone/>
              <a:defRPr>
                <a:solidFill>
                  <a:schemeClr val="accen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100"/>
              <a:buNone/>
              <a:defRPr>
                <a:solidFill>
                  <a:schemeClr val="accen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100"/>
              <a:buNone/>
              <a:defRPr>
                <a:solidFill>
                  <a:schemeClr val="accen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1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 dirty="0"/>
          </a:p>
        </p:txBody>
      </p:sp>
      <p:sp>
        <p:nvSpPr>
          <p:cNvPr id="18" name="Google Shape;18;p3"/>
          <p:cNvSpPr txBox="1">
            <a:spLocks noGrp="1"/>
          </p:cNvSpPr>
          <p:nvPr>
            <p:ph type="subTitle" idx="1"/>
          </p:nvPr>
        </p:nvSpPr>
        <p:spPr>
          <a:xfrm>
            <a:off x="685800" y="3859167"/>
            <a:ext cx="7409600" cy="366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>
                <a:solidFill>
                  <a:schemeClr val="lt2"/>
                </a:solidFill>
                <a:latin typeface="Corbel" panose="020B0503020204020204" pitchFamily="34" charset="0"/>
              </a:defRPr>
            </a:lvl1pPr>
            <a:lvl2pPr lvl="1" rtl="0">
              <a:spcBef>
                <a:spcPts val="1067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4000">
                <a:solidFill>
                  <a:schemeClr val="lt2"/>
                </a:solidFill>
              </a:defRPr>
            </a:lvl2pPr>
            <a:lvl3pPr lvl="2" rtl="0">
              <a:spcBef>
                <a:spcPts val="1067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4000">
                <a:solidFill>
                  <a:schemeClr val="lt2"/>
                </a:solidFill>
              </a:defRPr>
            </a:lvl3pPr>
            <a:lvl4pPr lvl="3" rtl="0">
              <a:spcBef>
                <a:spcPts val="1067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4000">
                <a:solidFill>
                  <a:schemeClr val="lt2"/>
                </a:solidFill>
              </a:defRPr>
            </a:lvl4pPr>
            <a:lvl5pPr lvl="4" rtl="0">
              <a:spcBef>
                <a:spcPts val="1067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4000">
                <a:solidFill>
                  <a:schemeClr val="lt2"/>
                </a:solidFill>
              </a:defRPr>
            </a:lvl5pPr>
            <a:lvl6pPr lvl="5" rtl="0">
              <a:spcBef>
                <a:spcPts val="1067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4000">
                <a:solidFill>
                  <a:schemeClr val="lt2"/>
                </a:solidFill>
              </a:defRPr>
            </a:lvl6pPr>
            <a:lvl7pPr lvl="6" rtl="0">
              <a:spcBef>
                <a:spcPts val="1067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4000">
                <a:solidFill>
                  <a:schemeClr val="lt2"/>
                </a:solidFill>
              </a:defRPr>
            </a:lvl7pPr>
            <a:lvl8pPr lvl="7" rtl="0">
              <a:spcBef>
                <a:spcPts val="1067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4000">
                <a:solidFill>
                  <a:schemeClr val="lt2"/>
                </a:solidFill>
              </a:defRPr>
            </a:lvl8pPr>
            <a:lvl9pPr lvl="8" rtl="0">
              <a:spcBef>
                <a:spcPts val="1067"/>
              </a:spcBef>
              <a:spcAft>
                <a:spcPts val="1067"/>
              </a:spcAft>
              <a:buClr>
                <a:schemeClr val="lt2"/>
              </a:buClr>
              <a:buSzPts val="3000"/>
              <a:buNone/>
              <a:defRPr sz="40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19" name="Google Shape;19;p3"/>
          <p:cNvSpPr/>
          <p:nvPr/>
        </p:nvSpPr>
        <p:spPr>
          <a:xfrm>
            <a:off x="457200" y="482601"/>
            <a:ext cx="719528" cy="179881"/>
          </a:xfrm>
          <a:custGeom>
            <a:avLst/>
            <a:gdLst/>
            <a:ahLst/>
            <a:cxnLst/>
            <a:rect l="l" t="t" r="r" b="b"/>
            <a:pathLst>
              <a:path w="1079292" h="269823" extrusionOk="0">
                <a:moveTo>
                  <a:pt x="134912" y="0"/>
                </a:moveTo>
                <a:cubicBezTo>
                  <a:pt x="60373" y="0"/>
                  <a:pt x="0" y="60373"/>
                  <a:pt x="0" y="134912"/>
                </a:cubicBezTo>
                <a:cubicBezTo>
                  <a:pt x="0" y="209450"/>
                  <a:pt x="60373" y="269823"/>
                  <a:pt x="134912" y="269823"/>
                </a:cubicBezTo>
                <a:cubicBezTo>
                  <a:pt x="209450" y="269823"/>
                  <a:pt x="269823" y="209450"/>
                  <a:pt x="269823" y="134912"/>
                </a:cubicBezTo>
                <a:cubicBezTo>
                  <a:pt x="269823" y="60373"/>
                  <a:pt x="209450" y="0"/>
                  <a:pt x="134912" y="0"/>
                </a:cubicBezTo>
                <a:close/>
                <a:moveTo>
                  <a:pt x="944381" y="0"/>
                </a:moveTo>
                <a:cubicBezTo>
                  <a:pt x="869842" y="0"/>
                  <a:pt x="809469" y="60373"/>
                  <a:pt x="809469" y="134912"/>
                </a:cubicBezTo>
                <a:cubicBezTo>
                  <a:pt x="809469" y="209450"/>
                  <a:pt x="869842" y="269823"/>
                  <a:pt x="944381" y="269823"/>
                </a:cubicBezTo>
                <a:cubicBezTo>
                  <a:pt x="1018919" y="269823"/>
                  <a:pt x="1079292" y="209450"/>
                  <a:pt x="1079292" y="134912"/>
                </a:cubicBezTo>
                <a:cubicBezTo>
                  <a:pt x="1079292" y="60373"/>
                  <a:pt x="1018919" y="0"/>
                  <a:pt x="944381" y="0"/>
                </a:cubicBezTo>
                <a:close/>
                <a:moveTo>
                  <a:pt x="539646" y="0"/>
                </a:moveTo>
                <a:cubicBezTo>
                  <a:pt x="465107" y="0"/>
                  <a:pt x="404735" y="60373"/>
                  <a:pt x="404735" y="134912"/>
                </a:cubicBezTo>
                <a:cubicBezTo>
                  <a:pt x="404735" y="209450"/>
                  <a:pt x="465107" y="269823"/>
                  <a:pt x="539646" y="269823"/>
                </a:cubicBezTo>
                <a:cubicBezTo>
                  <a:pt x="614185" y="269823"/>
                  <a:pt x="674558" y="209450"/>
                  <a:pt x="674558" y="134912"/>
                </a:cubicBezTo>
                <a:cubicBezTo>
                  <a:pt x="674558" y="60373"/>
                  <a:pt x="614185" y="0"/>
                  <a:pt x="539646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60967" tIns="30467" rIns="60967" bIns="30467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Picture 2" descr="Logo, company name&#10;&#10;Description automatically generated">
            <a:extLst>
              <a:ext uri="{FF2B5EF4-FFF2-40B4-BE49-F238E27FC236}">
                <a16:creationId xmlns:a16="http://schemas.microsoft.com/office/drawing/2014/main" id="{5CF94869-ADD3-8E48-BD41-9714FF080B9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559767" y="0"/>
            <a:ext cx="1632000" cy="1632000"/>
          </a:xfrm>
          <a:prstGeom prst="rect">
            <a:avLst/>
          </a:prstGeom>
        </p:spPr>
      </p:pic>
      <p:pic>
        <p:nvPicPr>
          <p:cNvPr id="11" name="Picture 10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1B05E17B-6662-A342-B249-E99900B2673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394486" y="6228006"/>
            <a:ext cx="2819772" cy="569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4990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 preserve="1">
  <p:cSld name="1_Subtitle">
    <p:bg>
      <p:bgPr>
        <a:solidFill>
          <a:schemeClr val="dk1"/>
        </a:soli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5;p3">
            <a:extLst>
              <a:ext uri="{FF2B5EF4-FFF2-40B4-BE49-F238E27FC236}">
                <a16:creationId xmlns:a16="http://schemas.microsoft.com/office/drawing/2014/main" id="{E752F1A5-5877-884A-98D6-4F9163FCD5DB}"/>
              </a:ext>
            </a:extLst>
          </p:cNvPr>
          <p:cNvSpPr/>
          <p:nvPr userDrawn="1"/>
        </p:nvSpPr>
        <p:spPr>
          <a:xfrm>
            <a:off x="133" y="0"/>
            <a:ext cx="12192000" cy="6868400"/>
          </a:xfrm>
          <a:prstGeom prst="rect">
            <a:avLst/>
          </a:prstGeom>
          <a:gradFill>
            <a:gsLst>
              <a:gs pos="37000">
                <a:srgbClr val="00529D"/>
              </a:gs>
              <a:gs pos="100000">
                <a:srgbClr val="70BC7A"/>
              </a:gs>
              <a:gs pos="99000">
                <a:srgbClr val="70BC7A"/>
              </a:gs>
              <a:gs pos="100000">
                <a:srgbClr val="70BC7A"/>
              </a:gs>
            </a:gsLst>
            <a:lin ang="3000000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" name="Google Shape;17;p3"/>
          <p:cNvSpPr txBox="1">
            <a:spLocks noGrp="1"/>
          </p:cNvSpPr>
          <p:nvPr>
            <p:ph type="ctrTitle"/>
          </p:nvPr>
        </p:nvSpPr>
        <p:spPr>
          <a:xfrm>
            <a:off x="685800" y="3017567"/>
            <a:ext cx="7409600" cy="841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100"/>
              <a:buNone/>
              <a:defRPr>
                <a:solidFill>
                  <a:schemeClr val="bg1"/>
                </a:solidFill>
                <a:latin typeface="Corbel" panose="020B0503020204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100"/>
              <a:buNone/>
              <a:defRPr>
                <a:solidFill>
                  <a:schemeClr val="accen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100"/>
              <a:buNone/>
              <a:defRPr>
                <a:solidFill>
                  <a:schemeClr val="accen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100"/>
              <a:buNone/>
              <a:defRPr>
                <a:solidFill>
                  <a:schemeClr val="accen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100"/>
              <a:buNone/>
              <a:defRPr>
                <a:solidFill>
                  <a:schemeClr val="accen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100"/>
              <a:buNone/>
              <a:defRPr>
                <a:solidFill>
                  <a:schemeClr val="accen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100"/>
              <a:buNone/>
              <a:defRPr>
                <a:solidFill>
                  <a:schemeClr val="accen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100"/>
              <a:buNone/>
              <a:defRPr>
                <a:solidFill>
                  <a:schemeClr val="accen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1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 dirty="0"/>
          </a:p>
        </p:txBody>
      </p:sp>
      <p:sp>
        <p:nvSpPr>
          <p:cNvPr id="18" name="Google Shape;18;p3"/>
          <p:cNvSpPr txBox="1">
            <a:spLocks noGrp="1"/>
          </p:cNvSpPr>
          <p:nvPr>
            <p:ph type="subTitle" idx="1"/>
          </p:nvPr>
        </p:nvSpPr>
        <p:spPr>
          <a:xfrm>
            <a:off x="685800" y="3859167"/>
            <a:ext cx="7409600" cy="366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>
                <a:solidFill>
                  <a:schemeClr val="lt2"/>
                </a:solidFill>
                <a:latin typeface="Corbel" panose="020B0503020204020204" pitchFamily="34" charset="0"/>
              </a:defRPr>
            </a:lvl1pPr>
            <a:lvl2pPr lvl="1" rtl="0">
              <a:spcBef>
                <a:spcPts val="1067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4000">
                <a:solidFill>
                  <a:schemeClr val="lt2"/>
                </a:solidFill>
              </a:defRPr>
            </a:lvl2pPr>
            <a:lvl3pPr lvl="2" rtl="0">
              <a:spcBef>
                <a:spcPts val="1067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4000">
                <a:solidFill>
                  <a:schemeClr val="lt2"/>
                </a:solidFill>
              </a:defRPr>
            </a:lvl3pPr>
            <a:lvl4pPr lvl="3" rtl="0">
              <a:spcBef>
                <a:spcPts val="1067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4000">
                <a:solidFill>
                  <a:schemeClr val="lt2"/>
                </a:solidFill>
              </a:defRPr>
            </a:lvl4pPr>
            <a:lvl5pPr lvl="4" rtl="0">
              <a:spcBef>
                <a:spcPts val="1067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4000">
                <a:solidFill>
                  <a:schemeClr val="lt2"/>
                </a:solidFill>
              </a:defRPr>
            </a:lvl5pPr>
            <a:lvl6pPr lvl="5" rtl="0">
              <a:spcBef>
                <a:spcPts val="1067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4000">
                <a:solidFill>
                  <a:schemeClr val="lt2"/>
                </a:solidFill>
              </a:defRPr>
            </a:lvl6pPr>
            <a:lvl7pPr lvl="6" rtl="0">
              <a:spcBef>
                <a:spcPts val="1067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4000">
                <a:solidFill>
                  <a:schemeClr val="lt2"/>
                </a:solidFill>
              </a:defRPr>
            </a:lvl7pPr>
            <a:lvl8pPr lvl="7" rtl="0">
              <a:spcBef>
                <a:spcPts val="1067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4000">
                <a:solidFill>
                  <a:schemeClr val="lt2"/>
                </a:solidFill>
              </a:defRPr>
            </a:lvl8pPr>
            <a:lvl9pPr lvl="8" rtl="0">
              <a:spcBef>
                <a:spcPts val="1067"/>
              </a:spcBef>
              <a:spcAft>
                <a:spcPts val="1067"/>
              </a:spcAft>
              <a:buClr>
                <a:schemeClr val="lt2"/>
              </a:buClr>
              <a:buSzPts val="3000"/>
              <a:buNone/>
              <a:defRPr sz="40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19" name="Google Shape;19;p3"/>
          <p:cNvSpPr/>
          <p:nvPr/>
        </p:nvSpPr>
        <p:spPr>
          <a:xfrm>
            <a:off x="457200" y="482601"/>
            <a:ext cx="719528" cy="179881"/>
          </a:xfrm>
          <a:custGeom>
            <a:avLst/>
            <a:gdLst/>
            <a:ahLst/>
            <a:cxnLst/>
            <a:rect l="l" t="t" r="r" b="b"/>
            <a:pathLst>
              <a:path w="1079292" h="269823" extrusionOk="0">
                <a:moveTo>
                  <a:pt x="134912" y="0"/>
                </a:moveTo>
                <a:cubicBezTo>
                  <a:pt x="60373" y="0"/>
                  <a:pt x="0" y="60373"/>
                  <a:pt x="0" y="134912"/>
                </a:cubicBezTo>
                <a:cubicBezTo>
                  <a:pt x="0" y="209450"/>
                  <a:pt x="60373" y="269823"/>
                  <a:pt x="134912" y="269823"/>
                </a:cubicBezTo>
                <a:cubicBezTo>
                  <a:pt x="209450" y="269823"/>
                  <a:pt x="269823" y="209450"/>
                  <a:pt x="269823" y="134912"/>
                </a:cubicBezTo>
                <a:cubicBezTo>
                  <a:pt x="269823" y="60373"/>
                  <a:pt x="209450" y="0"/>
                  <a:pt x="134912" y="0"/>
                </a:cubicBezTo>
                <a:close/>
                <a:moveTo>
                  <a:pt x="944381" y="0"/>
                </a:moveTo>
                <a:cubicBezTo>
                  <a:pt x="869842" y="0"/>
                  <a:pt x="809469" y="60373"/>
                  <a:pt x="809469" y="134912"/>
                </a:cubicBezTo>
                <a:cubicBezTo>
                  <a:pt x="809469" y="209450"/>
                  <a:pt x="869842" y="269823"/>
                  <a:pt x="944381" y="269823"/>
                </a:cubicBezTo>
                <a:cubicBezTo>
                  <a:pt x="1018919" y="269823"/>
                  <a:pt x="1079292" y="209450"/>
                  <a:pt x="1079292" y="134912"/>
                </a:cubicBezTo>
                <a:cubicBezTo>
                  <a:pt x="1079292" y="60373"/>
                  <a:pt x="1018919" y="0"/>
                  <a:pt x="944381" y="0"/>
                </a:cubicBezTo>
                <a:close/>
                <a:moveTo>
                  <a:pt x="539646" y="0"/>
                </a:moveTo>
                <a:cubicBezTo>
                  <a:pt x="465107" y="0"/>
                  <a:pt x="404735" y="60373"/>
                  <a:pt x="404735" y="134912"/>
                </a:cubicBezTo>
                <a:cubicBezTo>
                  <a:pt x="404735" y="209450"/>
                  <a:pt x="465107" y="269823"/>
                  <a:pt x="539646" y="269823"/>
                </a:cubicBezTo>
                <a:cubicBezTo>
                  <a:pt x="614185" y="269823"/>
                  <a:pt x="674558" y="209450"/>
                  <a:pt x="674558" y="134912"/>
                </a:cubicBezTo>
                <a:cubicBezTo>
                  <a:pt x="674558" y="60373"/>
                  <a:pt x="614185" y="0"/>
                  <a:pt x="539646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60967" tIns="30467" rIns="60967" bIns="30467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" name="Picture 7" descr="Logo, company name&#10;&#10;Description automatically generated">
            <a:extLst>
              <a:ext uri="{FF2B5EF4-FFF2-40B4-BE49-F238E27FC236}">
                <a16:creationId xmlns:a16="http://schemas.microsoft.com/office/drawing/2014/main" id="{9D594524-4B34-5B4E-8DEF-78395C43904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559767" y="0"/>
            <a:ext cx="1632000" cy="1632000"/>
          </a:xfrm>
          <a:prstGeom prst="rect">
            <a:avLst/>
          </a:prstGeom>
        </p:spPr>
      </p:pic>
      <p:sp>
        <p:nvSpPr>
          <p:cNvPr id="15" name="Google Shape;16;p3">
            <a:extLst>
              <a:ext uri="{FF2B5EF4-FFF2-40B4-BE49-F238E27FC236}">
                <a16:creationId xmlns:a16="http://schemas.microsoft.com/office/drawing/2014/main" id="{8D96D0C3-DA68-B14B-B3AE-DC17F0B6B3ED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376567" y="6157600"/>
            <a:ext cx="815200" cy="710800"/>
          </a:xfrm>
          <a:prstGeom prst="rect">
            <a:avLst/>
          </a:prstGeom>
          <a:noFill/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buNone/>
              <a:defRPr sz="1200" b="1" i="0">
                <a:solidFill>
                  <a:schemeClr val="bg1"/>
                </a:solidFill>
                <a:latin typeface="Corbel" panose="020B0503020204020204" pitchFamily="34" charset="0"/>
              </a:defRPr>
            </a:lvl1pPr>
            <a:lvl2pPr lvl="1" algn="ctr">
              <a:buNone/>
              <a:defRPr/>
            </a:lvl2pPr>
            <a:lvl3pPr lvl="2" algn="ctr">
              <a:buNone/>
              <a:defRPr/>
            </a:lvl3pPr>
            <a:lvl4pPr lvl="3" algn="ctr">
              <a:buNone/>
              <a:defRPr/>
            </a:lvl4pPr>
            <a:lvl5pPr lvl="4" algn="ctr">
              <a:buNone/>
              <a:defRPr/>
            </a:lvl5pPr>
            <a:lvl6pPr lvl="5" algn="ctr">
              <a:buNone/>
              <a:defRPr/>
            </a:lvl6pPr>
            <a:lvl7pPr lvl="6" algn="ctr">
              <a:buNone/>
              <a:defRPr/>
            </a:lvl7pPr>
            <a:lvl8pPr lvl="7" algn="ctr">
              <a:buNone/>
              <a:defRPr/>
            </a:lvl8pPr>
            <a:lvl9pPr lvl="8" algn="ctr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pic>
        <p:nvPicPr>
          <p:cNvPr id="9" name="Picture 8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6522B9F8-D135-6341-9FA4-303ACCC65C1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394486" y="6228006"/>
            <a:ext cx="2819772" cy="569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1562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 preserve="1" userDrawn="1">
  <p:cSld name="2_Subtitle">
    <p:bg>
      <p:bgPr>
        <a:solidFill>
          <a:schemeClr val="bg1"/>
        </a:soli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 txBox="1">
            <a:spLocks noGrp="1"/>
          </p:cNvSpPr>
          <p:nvPr>
            <p:ph type="ctrTitle"/>
          </p:nvPr>
        </p:nvSpPr>
        <p:spPr>
          <a:xfrm>
            <a:off x="2391200" y="4745304"/>
            <a:ext cx="7409600" cy="841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100"/>
              <a:buNone/>
              <a:defRPr sz="6133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100"/>
              <a:buNone/>
              <a:defRPr>
                <a:solidFill>
                  <a:schemeClr val="accen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100"/>
              <a:buNone/>
              <a:defRPr>
                <a:solidFill>
                  <a:schemeClr val="accen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100"/>
              <a:buNone/>
              <a:defRPr>
                <a:solidFill>
                  <a:schemeClr val="accen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100"/>
              <a:buNone/>
              <a:defRPr>
                <a:solidFill>
                  <a:schemeClr val="accen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100"/>
              <a:buNone/>
              <a:defRPr>
                <a:solidFill>
                  <a:schemeClr val="accen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100"/>
              <a:buNone/>
              <a:defRPr>
                <a:solidFill>
                  <a:schemeClr val="accen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100"/>
              <a:buNone/>
              <a:defRPr>
                <a:solidFill>
                  <a:schemeClr val="accen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1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 dirty="0"/>
          </a:p>
        </p:txBody>
      </p:sp>
      <p:pic>
        <p:nvPicPr>
          <p:cNvPr id="10" name="Picture 9" descr="Logo, company name&#10;&#10;Description automatically generated">
            <a:extLst>
              <a:ext uri="{FF2B5EF4-FFF2-40B4-BE49-F238E27FC236}">
                <a16:creationId xmlns:a16="http://schemas.microsoft.com/office/drawing/2014/main" id="{D7BD84A1-9F53-7F48-94E9-12713EC1B18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5224" y="5250732"/>
            <a:ext cx="1632000" cy="1632000"/>
          </a:xfrm>
          <a:prstGeom prst="rect">
            <a:avLst/>
          </a:prstGeom>
        </p:spPr>
      </p:pic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F6503FB3-9434-8747-BD7A-097D278B15C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700902" y="800394"/>
            <a:ext cx="6790197" cy="3524111"/>
          </a:xfrm>
          <a:prstGeom prst="rect">
            <a:avLst/>
          </a:prstGeom>
          <a:noFill/>
        </p:spPr>
        <p:txBody>
          <a:bodyPr/>
          <a:lstStyle/>
          <a:p>
            <a:endParaRPr lang="en-FI"/>
          </a:p>
        </p:txBody>
      </p:sp>
      <p:pic>
        <p:nvPicPr>
          <p:cNvPr id="12" name="Picture 11" descr="Logo, company name&#10;&#10;Description automatically generated">
            <a:extLst>
              <a:ext uri="{FF2B5EF4-FFF2-40B4-BE49-F238E27FC236}">
                <a16:creationId xmlns:a16="http://schemas.microsoft.com/office/drawing/2014/main" id="{D22E4949-5B5D-F44F-91B1-67FAE13B098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559767" y="0"/>
            <a:ext cx="1632000" cy="1632000"/>
          </a:xfrm>
          <a:prstGeom prst="rect">
            <a:avLst/>
          </a:prstGeom>
        </p:spPr>
      </p:pic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F69CB31E-61F3-8C4E-802A-BB47EA2A4CB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395200" y="6230400"/>
            <a:ext cx="2825760" cy="571200"/>
          </a:xfrm>
          <a:prstGeom prst="rect">
            <a:avLst/>
          </a:prstGeom>
        </p:spPr>
      </p:pic>
      <p:sp>
        <p:nvSpPr>
          <p:cNvPr id="14" name="Google Shape;16;p3">
            <a:extLst>
              <a:ext uri="{FF2B5EF4-FFF2-40B4-BE49-F238E27FC236}">
                <a16:creationId xmlns:a16="http://schemas.microsoft.com/office/drawing/2014/main" id="{7C56D020-CD2B-764A-A0BB-FAAF15523FC6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376567" y="6157600"/>
            <a:ext cx="815200" cy="710800"/>
          </a:xfrm>
          <a:prstGeom prst="rect">
            <a:avLst/>
          </a:prstGeom>
          <a:noFill/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buNone/>
              <a:defRPr sz="1200" b="1" i="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lvl="1" algn="ctr">
              <a:buNone/>
              <a:defRPr/>
            </a:lvl2pPr>
            <a:lvl3pPr lvl="2" algn="ctr">
              <a:buNone/>
              <a:defRPr/>
            </a:lvl3pPr>
            <a:lvl4pPr lvl="3" algn="ctr">
              <a:buNone/>
              <a:defRPr/>
            </a:lvl4pPr>
            <a:lvl5pPr lvl="4" algn="ctr">
              <a:buNone/>
              <a:defRPr/>
            </a:lvl5pPr>
            <a:lvl6pPr lvl="5" algn="ctr">
              <a:buNone/>
              <a:defRPr/>
            </a:lvl6pPr>
            <a:lvl7pPr lvl="6" algn="ctr">
              <a:buNone/>
              <a:defRPr/>
            </a:lvl7pPr>
            <a:lvl8pPr lvl="7" algn="ctr">
              <a:buNone/>
              <a:defRPr/>
            </a:lvl8pPr>
            <a:lvl9pPr lvl="8" algn="ctr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710024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 preserve="1">
  <p:cSld name="3_Subtitle">
    <p:bg>
      <p:bgPr>
        <a:solidFill>
          <a:schemeClr val="dk1"/>
        </a:soli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/>
          <p:nvPr/>
        </p:nvSpPr>
        <p:spPr>
          <a:xfrm>
            <a:off x="133" y="0"/>
            <a:ext cx="12192000" cy="6868400"/>
          </a:xfrm>
          <a:prstGeom prst="rect">
            <a:avLst/>
          </a:prstGeom>
          <a:solidFill>
            <a:srgbClr val="70BC7A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tx1"/>
              </a:solidFill>
            </a:endParaRPr>
          </a:p>
        </p:txBody>
      </p:sp>
      <p:sp>
        <p:nvSpPr>
          <p:cNvPr id="17" name="Google Shape;17;p3"/>
          <p:cNvSpPr txBox="1">
            <a:spLocks noGrp="1"/>
          </p:cNvSpPr>
          <p:nvPr>
            <p:ph type="ctrTitle"/>
          </p:nvPr>
        </p:nvSpPr>
        <p:spPr>
          <a:xfrm>
            <a:off x="2391200" y="2725169"/>
            <a:ext cx="7409600" cy="841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100"/>
              <a:buNone/>
              <a:defRPr sz="6133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100"/>
              <a:buNone/>
              <a:defRPr>
                <a:solidFill>
                  <a:schemeClr val="accen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100"/>
              <a:buNone/>
              <a:defRPr>
                <a:solidFill>
                  <a:schemeClr val="accen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100"/>
              <a:buNone/>
              <a:defRPr>
                <a:solidFill>
                  <a:schemeClr val="accen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100"/>
              <a:buNone/>
              <a:defRPr>
                <a:solidFill>
                  <a:schemeClr val="accen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100"/>
              <a:buNone/>
              <a:defRPr>
                <a:solidFill>
                  <a:schemeClr val="accen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100"/>
              <a:buNone/>
              <a:defRPr>
                <a:solidFill>
                  <a:schemeClr val="accen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100"/>
              <a:buNone/>
              <a:defRPr>
                <a:solidFill>
                  <a:schemeClr val="accen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1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 dirty="0"/>
          </a:p>
        </p:txBody>
      </p:sp>
      <p:sp>
        <p:nvSpPr>
          <p:cNvPr id="18" name="Google Shape;18;p3"/>
          <p:cNvSpPr txBox="1">
            <a:spLocks noGrp="1"/>
          </p:cNvSpPr>
          <p:nvPr>
            <p:ph type="subTitle" idx="1"/>
          </p:nvPr>
        </p:nvSpPr>
        <p:spPr>
          <a:xfrm>
            <a:off x="2391200" y="3566769"/>
            <a:ext cx="7409600" cy="578731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28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lvl="1" rtl="0">
              <a:spcBef>
                <a:spcPts val="1067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4000">
                <a:solidFill>
                  <a:schemeClr val="lt2"/>
                </a:solidFill>
              </a:defRPr>
            </a:lvl2pPr>
            <a:lvl3pPr lvl="2" rtl="0">
              <a:spcBef>
                <a:spcPts val="1067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4000">
                <a:solidFill>
                  <a:schemeClr val="lt2"/>
                </a:solidFill>
              </a:defRPr>
            </a:lvl3pPr>
            <a:lvl4pPr lvl="3" rtl="0">
              <a:spcBef>
                <a:spcPts val="1067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4000">
                <a:solidFill>
                  <a:schemeClr val="lt2"/>
                </a:solidFill>
              </a:defRPr>
            </a:lvl4pPr>
            <a:lvl5pPr lvl="4" rtl="0">
              <a:spcBef>
                <a:spcPts val="1067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4000">
                <a:solidFill>
                  <a:schemeClr val="lt2"/>
                </a:solidFill>
              </a:defRPr>
            </a:lvl5pPr>
            <a:lvl6pPr lvl="5" rtl="0">
              <a:spcBef>
                <a:spcPts val="1067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4000">
                <a:solidFill>
                  <a:schemeClr val="lt2"/>
                </a:solidFill>
              </a:defRPr>
            </a:lvl6pPr>
            <a:lvl7pPr lvl="6" rtl="0">
              <a:spcBef>
                <a:spcPts val="1067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4000">
                <a:solidFill>
                  <a:schemeClr val="lt2"/>
                </a:solidFill>
              </a:defRPr>
            </a:lvl7pPr>
            <a:lvl8pPr lvl="7" rtl="0">
              <a:spcBef>
                <a:spcPts val="1067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4000">
                <a:solidFill>
                  <a:schemeClr val="lt2"/>
                </a:solidFill>
              </a:defRPr>
            </a:lvl8pPr>
            <a:lvl9pPr lvl="8" rtl="0">
              <a:spcBef>
                <a:spcPts val="1067"/>
              </a:spcBef>
              <a:spcAft>
                <a:spcPts val="1067"/>
              </a:spcAft>
              <a:buClr>
                <a:schemeClr val="lt2"/>
              </a:buClr>
              <a:buSzPts val="3000"/>
              <a:buNone/>
              <a:defRPr sz="4000">
                <a:solidFill>
                  <a:schemeClr val="lt2"/>
                </a:solidFill>
              </a:defRPr>
            </a:lvl9pPr>
          </a:lstStyle>
          <a:p>
            <a:endParaRPr dirty="0"/>
          </a:p>
        </p:txBody>
      </p:sp>
      <p:sp>
        <p:nvSpPr>
          <p:cNvPr id="14" name="Google Shape;251;p24">
            <a:extLst>
              <a:ext uri="{FF2B5EF4-FFF2-40B4-BE49-F238E27FC236}">
                <a16:creationId xmlns:a16="http://schemas.microsoft.com/office/drawing/2014/main" id="{75FFB992-CF33-0440-AD59-6BAE1DDCF309}"/>
              </a:ext>
            </a:extLst>
          </p:cNvPr>
          <p:cNvSpPr/>
          <p:nvPr userDrawn="1"/>
        </p:nvSpPr>
        <p:spPr>
          <a:xfrm>
            <a:off x="-1005654" y="3758176"/>
            <a:ext cx="2414185" cy="2414185"/>
          </a:xfrm>
          <a:custGeom>
            <a:avLst/>
            <a:gdLst/>
            <a:ahLst/>
            <a:cxnLst/>
            <a:rect l="l" t="t" r="r" b="b"/>
            <a:pathLst>
              <a:path w="1708150" h="1708150" extrusionOk="0">
                <a:moveTo>
                  <a:pt x="853440" y="1708150"/>
                </a:moveTo>
                <a:cubicBezTo>
                  <a:pt x="383540" y="1708150"/>
                  <a:pt x="0" y="1324610"/>
                  <a:pt x="0" y="853440"/>
                </a:cubicBezTo>
                <a:cubicBezTo>
                  <a:pt x="0" y="383540"/>
                  <a:pt x="383540" y="0"/>
                  <a:pt x="853440" y="0"/>
                </a:cubicBezTo>
                <a:cubicBezTo>
                  <a:pt x="1324610" y="0"/>
                  <a:pt x="1706880" y="383540"/>
                  <a:pt x="1706880" y="853440"/>
                </a:cubicBezTo>
                <a:cubicBezTo>
                  <a:pt x="1708150" y="1324610"/>
                  <a:pt x="1324610" y="1708150"/>
                  <a:pt x="853440" y="1708150"/>
                </a:cubicBezTo>
                <a:close/>
                <a:moveTo>
                  <a:pt x="853440" y="469900"/>
                </a:moveTo>
                <a:cubicBezTo>
                  <a:pt x="642620" y="469900"/>
                  <a:pt x="469900" y="642620"/>
                  <a:pt x="469900" y="853440"/>
                </a:cubicBezTo>
                <a:cubicBezTo>
                  <a:pt x="469900" y="1064260"/>
                  <a:pt x="642620" y="1236980"/>
                  <a:pt x="853440" y="1236980"/>
                </a:cubicBezTo>
                <a:cubicBezTo>
                  <a:pt x="1064260" y="1236980"/>
                  <a:pt x="1236980" y="1064260"/>
                  <a:pt x="1236980" y="853440"/>
                </a:cubicBezTo>
                <a:cubicBezTo>
                  <a:pt x="1236980" y="642620"/>
                  <a:pt x="1065530" y="469900"/>
                  <a:pt x="853440" y="46990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60967" tIns="60967" rIns="60967" bIns="60967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0" name="Google Shape;252;p24">
            <a:extLst>
              <a:ext uri="{FF2B5EF4-FFF2-40B4-BE49-F238E27FC236}">
                <a16:creationId xmlns:a16="http://schemas.microsoft.com/office/drawing/2014/main" id="{B27E8172-565C-0B42-A27F-2B306955990C}"/>
              </a:ext>
            </a:extLst>
          </p:cNvPr>
          <p:cNvSpPr/>
          <p:nvPr userDrawn="1"/>
        </p:nvSpPr>
        <p:spPr>
          <a:xfrm>
            <a:off x="1016000" y="5359401"/>
            <a:ext cx="1474893" cy="368724"/>
          </a:xfrm>
          <a:custGeom>
            <a:avLst/>
            <a:gdLst/>
            <a:ahLst/>
            <a:cxnLst/>
            <a:rect l="l" t="t" r="r" b="b"/>
            <a:pathLst>
              <a:path w="2212339" h="553085" extrusionOk="0">
                <a:moveTo>
                  <a:pt x="276542" y="0"/>
                </a:moveTo>
                <a:cubicBezTo>
                  <a:pt x="123753" y="0"/>
                  <a:pt x="0" y="123753"/>
                  <a:pt x="0" y="276543"/>
                </a:cubicBezTo>
                <a:cubicBezTo>
                  <a:pt x="0" y="429332"/>
                  <a:pt x="123753" y="553085"/>
                  <a:pt x="276542" y="553085"/>
                </a:cubicBezTo>
                <a:cubicBezTo>
                  <a:pt x="429332" y="553085"/>
                  <a:pt x="553085" y="429332"/>
                  <a:pt x="553085" y="276543"/>
                </a:cubicBezTo>
                <a:cubicBezTo>
                  <a:pt x="553085" y="123753"/>
                  <a:pt x="429332" y="0"/>
                  <a:pt x="276542" y="0"/>
                </a:cubicBezTo>
                <a:close/>
                <a:moveTo>
                  <a:pt x="1935797" y="0"/>
                </a:moveTo>
                <a:cubicBezTo>
                  <a:pt x="1783007" y="0"/>
                  <a:pt x="1659254" y="123753"/>
                  <a:pt x="1659254" y="276543"/>
                </a:cubicBezTo>
                <a:cubicBezTo>
                  <a:pt x="1659254" y="429332"/>
                  <a:pt x="1783007" y="553085"/>
                  <a:pt x="1935797" y="553085"/>
                </a:cubicBezTo>
                <a:cubicBezTo>
                  <a:pt x="2088586" y="553085"/>
                  <a:pt x="2212339" y="429332"/>
                  <a:pt x="2212339" y="276543"/>
                </a:cubicBezTo>
                <a:cubicBezTo>
                  <a:pt x="2212339" y="123753"/>
                  <a:pt x="2088586" y="0"/>
                  <a:pt x="1935797" y="0"/>
                </a:cubicBezTo>
                <a:close/>
                <a:moveTo>
                  <a:pt x="1106170" y="0"/>
                </a:moveTo>
                <a:cubicBezTo>
                  <a:pt x="953380" y="0"/>
                  <a:pt x="829627" y="123753"/>
                  <a:pt x="829627" y="276543"/>
                </a:cubicBezTo>
                <a:cubicBezTo>
                  <a:pt x="829627" y="429332"/>
                  <a:pt x="953380" y="553085"/>
                  <a:pt x="1106170" y="553085"/>
                </a:cubicBezTo>
                <a:cubicBezTo>
                  <a:pt x="1258959" y="553085"/>
                  <a:pt x="1382712" y="429332"/>
                  <a:pt x="1382712" y="276543"/>
                </a:cubicBezTo>
                <a:cubicBezTo>
                  <a:pt x="1382712" y="123753"/>
                  <a:pt x="1258959" y="0"/>
                  <a:pt x="1106170" y="0"/>
                </a:cubicBezTo>
                <a:close/>
              </a:path>
            </a:pathLst>
          </a:custGeom>
          <a:solidFill>
            <a:srgbClr val="00529D"/>
          </a:solidFill>
          <a:ln>
            <a:noFill/>
          </a:ln>
        </p:spPr>
        <p:txBody>
          <a:bodyPr spcFirstLastPara="1" wrap="square" lIns="60967" tIns="30467" rIns="60967" bIns="30467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253;p24">
            <a:extLst>
              <a:ext uri="{FF2B5EF4-FFF2-40B4-BE49-F238E27FC236}">
                <a16:creationId xmlns:a16="http://schemas.microsoft.com/office/drawing/2014/main" id="{2B71C23D-17BE-DC43-A486-D3A462E3EE18}"/>
              </a:ext>
            </a:extLst>
          </p:cNvPr>
          <p:cNvSpPr/>
          <p:nvPr userDrawn="1"/>
        </p:nvSpPr>
        <p:spPr>
          <a:xfrm>
            <a:off x="9693732" y="333900"/>
            <a:ext cx="1812544" cy="1812539"/>
          </a:xfrm>
          <a:custGeom>
            <a:avLst/>
            <a:gdLst/>
            <a:ahLst/>
            <a:cxnLst/>
            <a:rect l="l" t="t" r="r" b="b"/>
            <a:pathLst>
              <a:path w="2438400" h="2438393" extrusionOk="0">
                <a:moveTo>
                  <a:pt x="2438400" y="1085807"/>
                </a:moveTo>
                <a:lnTo>
                  <a:pt x="2438400" y="1085807"/>
                </a:lnTo>
                <a:lnTo>
                  <a:pt x="2438400" y="0"/>
                </a:lnTo>
                <a:lnTo>
                  <a:pt x="2438400" y="0"/>
                </a:lnTo>
                <a:cubicBezTo>
                  <a:pt x="1091702" y="0"/>
                  <a:pt x="0" y="1091696"/>
                  <a:pt x="0" y="2438394"/>
                </a:cubicBezTo>
                <a:lnTo>
                  <a:pt x="1085820" y="2438394"/>
                </a:lnTo>
                <a:cubicBezTo>
                  <a:pt x="1085820" y="1691384"/>
                  <a:pt x="1691396" y="1085807"/>
                  <a:pt x="2438400" y="108580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60967" tIns="30467" rIns="60967" bIns="30467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16;p3">
            <a:extLst>
              <a:ext uri="{FF2B5EF4-FFF2-40B4-BE49-F238E27FC236}">
                <a16:creationId xmlns:a16="http://schemas.microsoft.com/office/drawing/2014/main" id="{D5557477-D40F-A140-A519-F2C08A6A117B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376567" y="6157600"/>
            <a:ext cx="815200" cy="710800"/>
          </a:xfrm>
          <a:prstGeom prst="rect">
            <a:avLst/>
          </a:prstGeom>
          <a:noFill/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buNone/>
              <a:defRPr sz="1200" b="1" i="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lvl="1" algn="ctr">
              <a:buNone/>
              <a:defRPr/>
            </a:lvl2pPr>
            <a:lvl3pPr lvl="2" algn="ctr">
              <a:buNone/>
              <a:defRPr/>
            </a:lvl3pPr>
            <a:lvl4pPr lvl="3" algn="ctr">
              <a:buNone/>
              <a:defRPr/>
            </a:lvl4pPr>
            <a:lvl5pPr lvl="4" algn="ctr">
              <a:buNone/>
              <a:defRPr/>
            </a:lvl5pPr>
            <a:lvl6pPr lvl="5" algn="ctr">
              <a:buNone/>
              <a:defRPr/>
            </a:lvl6pPr>
            <a:lvl7pPr lvl="6" algn="ctr">
              <a:buNone/>
              <a:defRPr/>
            </a:lvl7pPr>
            <a:lvl8pPr lvl="7" algn="ctr">
              <a:buNone/>
              <a:defRPr/>
            </a:lvl8pPr>
            <a:lvl9pPr lvl="8" algn="ctr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pic>
        <p:nvPicPr>
          <p:cNvPr id="10" name="Picture 9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0AF0E33F-7E7E-D342-8F36-3683ED513A7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94486" y="6228006"/>
            <a:ext cx="2819772" cy="569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32275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 preserve="1" userDrawn="1">
  <p:cSld name="4_Subtitle">
    <p:bg>
      <p:bgPr>
        <a:solidFill>
          <a:srgbClr val="00529D"/>
        </a:soli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/>
          <p:nvPr/>
        </p:nvSpPr>
        <p:spPr>
          <a:xfrm>
            <a:off x="133" y="0"/>
            <a:ext cx="12192000" cy="6868400"/>
          </a:xfrm>
          <a:prstGeom prst="rect">
            <a:avLst/>
          </a:prstGeom>
          <a:solidFill>
            <a:srgbClr val="00529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" name="Google Shape;17;p3">
            <a:extLst>
              <a:ext uri="{FF2B5EF4-FFF2-40B4-BE49-F238E27FC236}">
                <a16:creationId xmlns:a16="http://schemas.microsoft.com/office/drawing/2014/main" id="{C64209A0-9A95-F549-9AB1-142B2DBEF15C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2391200" y="2725169"/>
            <a:ext cx="7409600" cy="841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100"/>
              <a:buNone/>
              <a:defRPr sz="6133">
                <a:solidFill>
                  <a:schemeClr val="bg1"/>
                </a:solidFill>
                <a:latin typeface="Corbel" panose="020B0503020204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100"/>
              <a:buNone/>
              <a:defRPr>
                <a:solidFill>
                  <a:schemeClr val="accen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100"/>
              <a:buNone/>
              <a:defRPr>
                <a:solidFill>
                  <a:schemeClr val="accen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100"/>
              <a:buNone/>
              <a:defRPr>
                <a:solidFill>
                  <a:schemeClr val="accen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100"/>
              <a:buNone/>
              <a:defRPr>
                <a:solidFill>
                  <a:schemeClr val="accen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100"/>
              <a:buNone/>
              <a:defRPr>
                <a:solidFill>
                  <a:schemeClr val="accen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100"/>
              <a:buNone/>
              <a:defRPr>
                <a:solidFill>
                  <a:schemeClr val="accen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100"/>
              <a:buNone/>
              <a:defRPr>
                <a:solidFill>
                  <a:schemeClr val="accen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1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 dirty="0"/>
          </a:p>
        </p:txBody>
      </p:sp>
      <p:sp>
        <p:nvSpPr>
          <p:cNvPr id="10" name="Google Shape;18;p3">
            <a:extLst>
              <a:ext uri="{FF2B5EF4-FFF2-40B4-BE49-F238E27FC236}">
                <a16:creationId xmlns:a16="http://schemas.microsoft.com/office/drawing/2014/main" id="{08A99256-B562-EF47-9A2B-D91974BFF663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2391200" y="3566769"/>
            <a:ext cx="7409600" cy="578731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2800">
                <a:solidFill>
                  <a:schemeClr val="bg1"/>
                </a:solidFill>
                <a:latin typeface="Corbel" panose="020B0503020204020204" pitchFamily="34" charset="0"/>
              </a:defRPr>
            </a:lvl1pPr>
            <a:lvl2pPr lvl="1" rtl="0">
              <a:spcBef>
                <a:spcPts val="1067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4000">
                <a:solidFill>
                  <a:schemeClr val="lt2"/>
                </a:solidFill>
              </a:defRPr>
            </a:lvl2pPr>
            <a:lvl3pPr lvl="2" rtl="0">
              <a:spcBef>
                <a:spcPts val="1067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4000">
                <a:solidFill>
                  <a:schemeClr val="lt2"/>
                </a:solidFill>
              </a:defRPr>
            </a:lvl3pPr>
            <a:lvl4pPr lvl="3" rtl="0">
              <a:spcBef>
                <a:spcPts val="1067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4000">
                <a:solidFill>
                  <a:schemeClr val="lt2"/>
                </a:solidFill>
              </a:defRPr>
            </a:lvl4pPr>
            <a:lvl5pPr lvl="4" rtl="0">
              <a:spcBef>
                <a:spcPts val="1067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4000">
                <a:solidFill>
                  <a:schemeClr val="lt2"/>
                </a:solidFill>
              </a:defRPr>
            </a:lvl5pPr>
            <a:lvl6pPr lvl="5" rtl="0">
              <a:spcBef>
                <a:spcPts val="1067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4000">
                <a:solidFill>
                  <a:schemeClr val="lt2"/>
                </a:solidFill>
              </a:defRPr>
            </a:lvl6pPr>
            <a:lvl7pPr lvl="6" rtl="0">
              <a:spcBef>
                <a:spcPts val="1067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4000">
                <a:solidFill>
                  <a:schemeClr val="lt2"/>
                </a:solidFill>
              </a:defRPr>
            </a:lvl7pPr>
            <a:lvl8pPr lvl="7" rtl="0">
              <a:spcBef>
                <a:spcPts val="1067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4000">
                <a:solidFill>
                  <a:schemeClr val="lt2"/>
                </a:solidFill>
              </a:defRPr>
            </a:lvl8pPr>
            <a:lvl9pPr lvl="8" rtl="0">
              <a:spcBef>
                <a:spcPts val="1067"/>
              </a:spcBef>
              <a:spcAft>
                <a:spcPts val="1067"/>
              </a:spcAft>
              <a:buClr>
                <a:schemeClr val="lt2"/>
              </a:buClr>
              <a:buSzPts val="3000"/>
              <a:buNone/>
              <a:defRPr sz="4000">
                <a:solidFill>
                  <a:schemeClr val="lt2"/>
                </a:solidFill>
              </a:defRPr>
            </a:lvl9pPr>
          </a:lstStyle>
          <a:p>
            <a:endParaRPr dirty="0"/>
          </a:p>
        </p:txBody>
      </p:sp>
      <p:sp>
        <p:nvSpPr>
          <p:cNvPr id="11" name="Google Shape;251;p24">
            <a:extLst>
              <a:ext uri="{FF2B5EF4-FFF2-40B4-BE49-F238E27FC236}">
                <a16:creationId xmlns:a16="http://schemas.microsoft.com/office/drawing/2014/main" id="{165E227D-D584-964D-9D2D-987D3C3BB365}"/>
              </a:ext>
            </a:extLst>
          </p:cNvPr>
          <p:cNvSpPr/>
          <p:nvPr userDrawn="1"/>
        </p:nvSpPr>
        <p:spPr>
          <a:xfrm>
            <a:off x="-1005654" y="3758176"/>
            <a:ext cx="2414185" cy="2414185"/>
          </a:xfrm>
          <a:custGeom>
            <a:avLst/>
            <a:gdLst/>
            <a:ahLst/>
            <a:cxnLst/>
            <a:rect l="l" t="t" r="r" b="b"/>
            <a:pathLst>
              <a:path w="1708150" h="1708150" extrusionOk="0">
                <a:moveTo>
                  <a:pt x="853440" y="1708150"/>
                </a:moveTo>
                <a:cubicBezTo>
                  <a:pt x="383540" y="1708150"/>
                  <a:pt x="0" y="1324610"/>
                  <a:pt x="0" y="853440"/>
                </a:cubicBezTo>
                <a:cubicBezTo>
                  <a:pt x="0" y="383540"/>
                  <a:pt x="383540" y="0"/>
                  <a:pt x="853440" y="0"/>
                </a:cubicBezTo>
                <a:cubicBezTo>
                  <a:pt x="1324610" y="0"/>
                  <a:pt x="1706880" y="383540"/>
                  <a:pt x="1706880" y="853440"/>
                </a:cubicBezTo>
                <a:cubicBezTo>
                  <a:pt x="1708150" y="1324610"/>
                  <a:pt x="1324610" y="1708150"/>
                  <a:pt x="853440" y="1708150"/>
                </a:cubicBezTo>
                <a:close/>
                <a:moveTo>
                  <a:pt x="853440" y="469900"/>
                </a:moveTo>
                <a:cubicBezTo>
                  <a:pt x="642620" y="469900"/>
                  <a:pt x="469900" y="642620"/>
                  <a:pt x="469900" y="853440"/>
                </a:cubicBezTo>
                <a:cubicBezTo>
                  <a:pt x="469900" y="1064260"/>
                  <a:pt x="642620" y="1236980"/>
                  <a:pt x="853440" y="1236980"/>
                </a:cubicBezTo>
                <a:cubicBezTo>
                  <a:pt x="1064260" y="1236980"/>
                  <a:pt x="1236980" y="1064260"/>
                  <a:pt x="1236980" y="853440"/>
                </a:cubicBezTo>
                <a:cubicBezTo>
                  <a:pt x="1236980" y="642620"/>
                  <a:pt x="1065530" y="469900"/>
                  <a:pt x="853440" y="46990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60967" tIns="60967" rIns="60967" bIns="60967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" name="Google Shape;252;p24">
            <a:extLst>
              <a:ext uri="{FF2B5EF4-FFF2-40B4-BE49-F238E27FC236}">
                <a16:creationId xmlns:a16="http://schemas.microsoft.com/office/drawing/2014/main" id="{0D0576E6-320B-CD4B-A0B3-8CBB382DBB06}"/>
              </a:ext>
            </a:extLst>
          </p:cNvPr>
          <p:cNvSpPr/>
          <p:nvPr userDrawn="1"/>
        </p:nvSpPr>
        <p:spPr>
          <a:xfrm>
            <a:off x="1016000" y="5359401"/>
            <a:ext cx="1474893" cy="368724"/>
          </a:xfrm>
          <a:custGeom>
            <a:avLst/>
            <a:gdLst/>
            <a:ahLst/>
            <a:cxnLst/>
            <a:rect l="l" t="t" r="r" b="b"/>
            <a:pathLst>
              <a:path w="2212339" h="553085" extrusionOk="0">
                <a:moveTo>
                  <a:pt x="276542" y="0"/>
                </a:moveTo>
                <a:cubicBezTo>
                  <a:pt x="123753" y="0"/>
                  <a:pt x="0" y="123753"/>
                  <a:pt x="0" y="276543"/>
                </a:cubicBezTo>
                <a:cubicBezTo>
                  <a:pt x="0" y="429332"/>
                  <a:pt x="123753" y="553085"/>
                  <a:pt x="276542" y="553085"/>
                </a:cubicBezTo>
                <a:cubicBezTo>
                  <a:pt x="429332" y="553085"/>
                  <a:pt x="553085" y="429332"/>
                  <a:pt x="553085" y="276543"/>
                </a:cubicBezTo>
                <a:cubicBezTo>
                  <a:pt x="553085" y="123753"/>
                  <a:pt x="429332" y="0"/>
                  <a:pt x="276542" y="0"/>
                </a:cubicBezTo>
                <a:close/>
                <a:moveTo>
                  <a:pt x="1935797" y="0"/>
                </a:moveTo>
                <a:cubicBezTo>
                  <a:pt x="1783007" y="0"/>
                  <a:pt x="1659254" y="123753"/>
                  <a:pt x="1659254" y="276543"/>
                </a:cubicBezTo>
                <a:cubicBezTo>
                  <a:pt x="1659254" y="429332"/>
                  <a:pt x="1783007" y="553085"/>
                  <a:pt x="1935797" y="553085"/>
                </a:cubicBezTo>
                <a:cubicBezTo>
                  <a:pt x="2088586" y="553085"/>
                  <a:pt x="2212339" y="429332"/>
                  <a:pt x="2212339" y="276543"/>
                </a:cubicBezTo>
                <a:cubicBezTo>
                  <a:pt x="2212339" y="123753"/>
                  <a:pt x="2088586" y="0"/>
                  <a:pt x="1935797" y="0"/>
                </a:cubicBezTo>
                <a:close/>
                <a:moveTo>
                  <a:pt x="1106170" y="0"/>
                </a:moveTo>
                <a:cubicBezTo>
                  <a:pt x="953380" y="0"/>
                  <a:pt x="829627" y="123753"/>
                  <a:pt x="829627" y="276543"/>
                </a:cubicBezTo>
                <a:cubicBezTo>
                  <a:pt x="829627" y="429332"/>
                  <a:pt x="953380" y="553085"/>
                  <a:pt x="1106170" y="553085"/>
                </a:cubicBezTo>
                <a:cubicBezTo>
                  <a:pt x="1258959" y="553085"/>
                  <a:pt x="1382712" y="429332"/>
                  <a:pt x="1382712" y="276543"/>
                </a:cubicBezTo>
                <a:cubicBezTo>
                  <a:pt x="1382712" y="123753"/>
                  <a:pt x="1258959" y="0"/>
                  <a:pt x="1106170" y="0"/>
                </a:cubicBezTo>
                <a:close/>
              </a:path>
            </a:pathLst>
          </a:custGeom>
          <a:solidFill>
            <a:srgbClr val="70BC7A"/>
          </a:solidFill>
          <a:ln>
            <a:noFill/>
          </a:ln>
        </p:spPr>
        <p:txBody>
          <a:bodyPr spcFirstLastPara="1" wrap="square" lIns="60967" tIns="30467" rIns="60967" bIns="30467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253;p24">
            <a:extLst>
              <a:ext uri="{FF2B5EF4-FFF2-40B4-BE49-F238E27FC236}">
                <a16:creationId xmlns:a16="http://schemas.microsoft.com/office/drawing/2014/main" id="{C3565A99-7A7A-C24E-8BF1-0BA9574587AE}"/>
              </a:ext>
            </a:extLst>
          </p:cNvPr>
          <p:cNvSpPr/>
          <p:nvPr userDrawn="1"/>
        </p:nvSpPr>
        <p:spPr>
          <a:xfrm>
            <a:off x="9693732" y="333900"/>
            <a:ext cx="1812544" cy="1812539"/>
          </a:xfrm>
          <a:custGeom>
            <a:avLst/>
            <a:gdLst/>
            <a:ahLst/>
            <a:cxnLst/>
            <a:rect l="l" t="t" r="r" b="b"/>
            <a:pathLst>
              <a:path w="2438400" h="2438393" extrusionOk="0">
                <a:moveTo>
                  <a:pt x="2438400" y="1085807"/>
                </a:moveTo>
                <a:lnTo>
                  <a:pt x="2438400" y="1085807"/>
                </a:lnTo>
                <a:lnTo>
                  <a:pt x="2438400" y="0"/>
                </a:lnTo>
                <a:lnTo>
                  <a:pt x="2438400" y="0"/>
                </a:lnTo>
                <a:cubicBezTo>
                  <a:pt x="1091702" y="0"/>
                  <a:pt x="0" y="1091696"/>
                  <a:pt x="0" y="2438394"/>
                </a:cubicBezTo>
                <a:lnTo>
                  <a:pt x="1085820" y="2438394"/>
                </a:lnTo>
                <a:cubicBezTo>
                  <a:pt x="1085820" y="1691384"/>
                  <a:pt x="1691396" y="1085807"/>
                  <a:pt x="2438400" y="108580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60967" tIns="30467" rIns="60967" bIns="30467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6;p3">
            <a:extLst>
              <a:ext uri="{FF2B5EF4-FFF2-40B4-BE49-F238E27FC236}">
                <a16:creationId xmlns:a16="http://schemas.microsoft.com/office/drawing/2014/main" id="{E0F4932C-6BD9-1848-A9EB-5C6034A53FDF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376567" y="6157600"/>
            <a:ext cx="815200" cy="710800"/>
          </a:xfrm>
          <a:prstGeom prst="rect">
            <a:avLst/>
          </a:prstGeom>
          <a:noFill/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buNone/>
              <a:defRPr sz="1200" b="1" i="0">
                <a:solidFill>
                  <a:schemeClr val="bg1"/>
                </a:solidFill>
                <a:latin typeface="Corbel" panose="020B0503020204020204" pitchFamily="34" charset="0"/>
              </a:defRPr>
            </a:lvl1pPr>
            <a:lvl2pPr lvl="1" algn="ctr">
              <a:buNone/>
              <a:defRPr/>
            </a:lvl2pPr>
            <a:lvl3pPr lvl="2" algn="ctr">
              <a:buNone/>
              <a:defRPr/>
            </a:lvl3pPr>
            <a:lvl4pPr lvl="3" algn="ctr">
              <a:buNone/>
              <a:defRPr/>
            </a:lvl4pPr>
            <a:lvl5pPr lvl="4" algn="ctr">
              <a:buNone/>
              <a:defRPr/>
            </a:lvl5pPr>
            <a:lvl6pPr lvl="5" algn="ctr">
              <a:buNone/>
              <a:defRPr/>
            </a:lvl6pPr>
            <a:lvl7pPr lvl="6" algn="ctr">
              <a:buNone/>
              <a:defRPr/>
            </a:lvl7pPr>
            <a:lvl8pPr lvl="7" algn="ctr">
              <a:buNone/>
              <a:defRPr/>
            </a:lvl8pPr>
            <a:lvl9pPr lvl="8" algn="ctr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pic>
        <p:nvPicPr>
          <p:cNvPr id="14" name="Picture 13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6C4DD34E-6FC8-3D47-BD68-9EA6B293E3E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94486" y="6228006"/>
            <a:ext cx="2819772" cy="569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8829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 preserve="1" userDrawn="1">
  <p:cSld name="5_Subtitle">
    <p:bg>
      <p:bgPr>
        <a:solidFill>
          <a:schemeClr val="dk1"/>
        </a:soli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/>
          <p:nvPr/>
        </p:nvSpPr>
        <p:spPr>
          <a:xfrm>
            <a:off x="133" y="0"/>
            <a:ext cx="12192000" cy="6868400"/>
          </a:xfrm>
          <a:prstGeom prst="rect">
            <a:avLst/>
          </a:prstGeom>
          <a:gradFill>
            <a:gsLst>
              <a:gs pos="37000">
                <a:srgbClr val="00529D"/>
              </a:gs>
              <a:gs pos="100000">
                <a:srgbClr val="70BC7A"/>
              </a:gs>
              <a:gs pos="99000">
                <a:srgbClr val="70BC7A"/>
              </a:gs>
              <a:gs pos="100000">
                <a:srgbClr val="70BC7A"/>
              </a:gs>
            </a:gsLst>
            <a:lin ang="3000000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" name="Google Shape;17;p3">
            <a:extLst>
              <a:ext uri="{FF2B5EF4-FFF2-40B4-BE49-F238E27FC236}">
                <a16:creationId xmlns:a16="http://schemas.microsoft.com/office/drawing/2014/main" id="{5D130F86-BAC5-9B48-AEFC-72AA30CA8845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2391200" y="2725169"/>
            <a:ext cx="7409600" cy="841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100"/>
              <a:buNone/>
              <a:defRPr sz="6133">
                <a:solidFill>
                  <a:schemeClr val="bg1"/>
                </a:solidFill>
                <a:latin typeface="Corbel" panose="020B0503020204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100"/>
              <a:buNone/>
              <a:defRPr>
                <a:solidFill>
                  <a:schemeClr val="accen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100"/>
              <a:buNone/>
              <a:defRPr>
                <a:solidFill>
                  <a:schemeClr val="accen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100"/>
              <a:buNone/>
              <a:defRPr>
                <a:solidFill>
                  <a:schemeClr val="accen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100"/>
              <a:buNone/>
              <a:defRPr>
                <a:solidFill>
                  <a:schemeClr val="accen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100"/>
              <a:buNone/>
              <a:defRPr>
                <a:solidFill>
                  <a:schemeClr val="accen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100"/>
              <a:buNone/>
              <a:defRPr>
                <a:solidFill>
                  <a:schemeClr val="accen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100"/>
              <a:buNone/>
              <a:defRPr>
                <a:solidFill>
                  <a:schemeClr val="accen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1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 dirty="0"/>
          </a:p>
        </p:txBody>
      </p:sp>
      <p:sp>
        <p:nvSpPr>
          <p:cNvPr id="10" name="Google Shape;18;p3">
            <a:extLst>
              <a:ext uri="{FF2B5EF4-FFF2-40B4-BE49-F238E27FC236}">
                <a16:creationId xmlns:a16="http://schemas.microsoft.com/office/drawing/2014/main" id="{935D5724-5CE4-1B4B-B004-160ADED6A480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2391200" y="3566769"/>
            <a:ext cx="7409600" cy="578731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2800">
                <a:solidFill>
                  <a:schemeClr val="bg1"/>
                </a:solidFill>
                <a:latin typeface="Corbel" panose="020B0503020204020204" pitchFamily="34" charset="0"/>
              </a:defRPr>
            </a:lvl1pPr>
            <a:lvl2pPr lvl="1" rtl="0">
              <a:spcBef>
                <a:spcPts val="1067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4000">
                <a:solidFill>
                  <a:schemeClr val="lt2"/>
                </a:solidFill>
              </a:defRPr>
            </a:lvl2pPr>
            <a:lvl3pPr lvl="2" rtl="0">
              <a:spcBef>
                <a:spcPts val="1067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4000">
                <a:solidFill>
                  <a:schemeClr val="lt2"/>
                </a:solidFill>
              </a:defRPr>
            </a:lvl3pPr>
            <a:lvl4pPr lvl="3" rtl="0">
              <a:spcBef>
                <a:spcPts val="1067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4000">
                <a:solidFill>
                  <a:schemeClr val="lt2"/>
                </a:solidFill>
              </a:defRPr>
            </a:lvl4pPr>
            <a:lvl5pPr lvl="4" rtl="0">
              <a:spcBef>
                <a:spcPts val="1067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4000">
                <a:solidFill>
                  <a:schemeClr val="lt2"/>
                </a:solidFill>
              </a:defRPr>
            </a:lvl5pPr>
            <a:lvl6pPr lvl="5" rtl="0">
              <a:spcBef>
                <a:spcPts val="1067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4000">
                <a:solidFill>
                  <a:schemeClr val="lt2"/>
                </a:solidFill>
              </a:defRPr>
            </a:lvl6pPr>
            <a:lvl7pPr lvl="6" rtl="0">
              <a:spcBef>
                <a:spcPts val="1067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4000">
                <a:solidFill>
                  <a:schemeClr val="lt2"/>
                </a:solidFill>
              </a:defRPr>
            </a:lvl7pPr>
            <a:lvl8pPr lvl="7" rtl="0">
              <a:spcBef>
                <a:spcPts val="1067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4000">
                <a:solidFill>
                  <a:schemeClr val="lt2"/>
                </a:solidFill>
              </a:defRPr>
            </a:lvl8pPr>
            <a:lvl9pPr lvl="8" rtl="0">
              <a:spcBef>
                <a:spcPts val="1067"/>
              </a:spcBef>
              <a:spcAft>
                <a:spcPts val="1067"/>
              </a:spcAft>
              <a:buClr>
                <a:schemeClr val="lt2"/>
              </a:buClr>
              <a:buSzPts val="3000"/>
              <a:buNone/>
              <a:defRPr sz="4000">
                <a:solidFill>
                  <a:schemeClr val="lt2"/>
                </a:solidFill>
              </a:defRPr>
            </a:lvl9pPr>
          </a:lstStyle>
          <a:p>
            <a:endParaRPr dirty="0"/>
          </a:p>
        </p:txBody>
      </p:sp>
      <p:sp>
        <p:nvSpPr>
          <p:cNvPr id="13" name="Google Shape;253;p24">
            <a:extLst>
              <a:ext uri="{FF2B5EF4-FFF2-40B4-BE49-F238E27FC236}">
                <a16:creationId xmlns:a16="http://schemas.microsoft.com/office/drawing/2014/main" id="{0187D619-C8C9-C049-A69E-AC4A325252E3}"/>
              </a:ext>
            </a:extLst>
          </p:cNvPr>
          <p:cNvSpPr/>
          <p:nvPr userDrawn="1"/>
        </p:nvSpPr>
        <p:spPr>
          <a:xfrm>
            <a:off x="9693732" y="319140"/>
            <a:ext cx="1812544" cy="1812539"/>
          </a:xfrm>
          <a:custGeom>
            <a:avLst/>
            <a:gdLst/>
            <a:ahLst/>
            <a:cxnLst/>
            <a:rect l="l" t="t" r="r" b="b"/>
            <a:pathLst>
              <a:path w="2438400" h="2438393" extrusionOk="0">
                <a:moveTo>
                  <a:pt x="2438400" y="1085807"/>
                </a:moveTo>
                <a:lnTo>
                  <a:pt x="2438400" y="1085807"/>
                </a:lnTo>
                <a:lnTo>
                  <a:pt x="2438400" y="0"/>
                </a:lnTo>
                <a:lnTo>
                  <a:pt x="2438400" y="0"/>
                </a:lnTo>
                <a:cubicBezTo>
                  <a:pt x="1091702" y="0"/>
                  <a:pt x="0" y="1091696"/>
                  <a:pt x="0" y="2438394"/>
                </a:cubicBezTo>
                <a:lnTo>
                  <a:pt x="1085820" y="2438394"/>
                </a:lnTo>
                <a:cubicBezTo>
                  <a:pt x="1085820" y="1691384"/>
                  <a:pt x="1691396" y="1085807"/>
                  <a:pt x="2438400" y="108580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60967" tIns="30467" rIns="60967" bIns="30467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6;p3">
            <a:extLst>
              <a:ext uri="{FF2B5EF4-FFF2-40B4-BE49-F238E27FC236}">
                <a16:creationId xmlns:a16="http://schemas.microsoft.com/office/drawing/2014/main" id="{E426E601-E1A5-934E-89BC-CCF060839E93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376567" y="6157600"/>
            <a:ext cx="815200" cy="710800"/>
          </a:xfrm>
          <a:prstGeom prst="rect">
            <a:avLst/>
          </a:prstGeom>
          <a:noFill/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buNone/>
              <a:defRPr sz="1200" b="1" i="0">
                <a:solidFill>
                  <a:schemeClr val="bg1"/>
                </a:solidFill>
                <a:latin typeface="Corbel" panose="020B0503020204020204" pitchFamily="34" charset="0"/>
              </a:defRPr>
            </a:lvl1pPr>
            <a:lvl2pPr lvl="1" algn="ctr">
              <a:buNone/>
              <a:defRPr/>
            </a:lvl2pPr>
            <a:lvl3pPr lvl="2" algn="ctr">
              <a:buNone/>
              <a:defRPr/>
            </a:lvl3pPr>
            <a:lvl4pPr lvl="3" algn="ctr">
              <a:buNone/>
              <a:defRPr/>
            </a:lvl4pPr>
            <a:lvl5pPr lvl="4" algn="ctr">
              <a:buNone/>
              <a:defRPr/>
            </a:lvl5pPr>
            <a:lvl6pPr lvl="5" algn="ctr">
              <a:buNone/>
              <a:defRPr/>
            </a:lvl6pPr>
            <a:lvl7pPr lvl="6" algn="ctr">
              <a:buNone/>
              <a:defRPr/>
            </a:lvl7pPr>
            <a:lvl8pPr lvl="7" algn="ctr">
              <a:buNone/>
              <a:defRPr/>
            </a:lvl8pPr>
            <a:lvl9pPr lvl="8" algn="ctr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20" name="Google Shape;251;p24">
            <a:extLst>
              <a:ext uri="{FF2B5EF4-FFF2-40B4-BE49-F238E27FC236}">
                <a16:creationId xmlns:a16="http://schemas.microsoft.com/office/drawing/2014/main" id="{AB088B00-349C-BB40-8EE3-A6C15D2BDB1E}"/>
              </a:ext>
            </a:extLst>
          </p:cNvPr>
          <p:cNvSpPr/>
          <p:nvPr userDrawn="1"/>
        </p:nvSpPr>
        <p:spPr>
          <a:xfrm>
            <a:off x="-1005654" y="3758176"/>
            <a:ext cx="2414185" cy="2414185"/>
          </a:xfrm>
          <a:custGeom>
            <a:avLst/>
            <a:gdLst/>
            <a:ahLst/>
            <a:cxnLst/>
            <a:rect l="l" t="t" r="r" b="b"/>
            <a:pathLst>
              <a:path w="1708150" h="1708150" extrusionOk="0">
                <a:moveTo>
                  <a:pt x="853440" y="1708150"/>
                </a:moveTo>
                <a:cubicBezTo>
                  <a:pt x="383540" y="1708150"/>
                  <a:pt x="0" y="1324610"/>
                  <a:pt x="0" y="853440"/>
                </a:cubicBezTo>
                <a:cubicBezTo>
                  <a:pt x="0" y="383540"/>
                  <a:pt x="383540" y="0"/>
                  <a:pt x="853440" y="0"/>
                </a:cubicBezTo>
                <a:cubicBezTo>
                  <a:pt x="1324610" y="0"/>
                  <a:pt x="1706880" y="383540"/>
                  <a:pt x="1706880" y="853440"/>
                </a:cubicBezTo>
                <a:cubicBezTo>
                  <a:pt x="1708150" y="1324610"/>
                  <a:pt x="1324610" y="1708150"/>
                  <a:pt x="853440" y="1708150"/>
                </a:cubicBezTo>
                <a:close/>
                <a:moveTo>
                  <a:pt x="853440" y="469900"/>
                </a:moveTo>
                <a:cubicBezTo>
                  <a:pt x="642620" y="469900"/>
                  <a:pt x="469900" y="642620"/>
                  <a:pt x="469900" y="853440"/>
                </a:cubicBezTo>
                <a:cubicBezTo>
                  <a:pt x="469900" y="1064260"/>
                  <a:pt x="642620" y="1236980"/>
                  <a:pt x="853440" y="1236980"/>
                </a:cubicBezTo>
                <a:cubicBezTo>
                  <a:pt x="1064260" y="1236980"/>
                  <a:pt x="1236980" y="1064260"/>
                  <a:pt x="1236980" y="853440"/>
                </a:cubicBezTo>
                <a:cubicBezTo>
                  <a:pt x="1236980" y="642620"/>
                  <a:pt x="1065530" y="469900"/>
                  <a:pt x="853440" y="46990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60967" tIns="60967" rIns="60967" bIns="60967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1" name="Google Shape;252;p24">
            <a:extLst>
              <a:ext uri="{FF2B5EF4-FFF2-40B4-BE49-F238E27FC236}">
                <a16:creationId xmlns:a16="http://schemas.microsoft.com/office/drawing/2014/main" id="{F502E79C-7627-154D-9605-745BCD18698E}"/>
              </a:ext>
            </a:extLst>
          </p:cNvPr>
          <p:cNvSpPr/>
          <p:nvPr userDrawn="1"/>
        </p:nvSpPr>
        <p:spPr>
          <a:xfrm>
            <a:off x="1016000" y="5359401"/>
            <a:ext cx="1474893" cy="368724"/>
          </a:xfrm>
          <a:custGeom>
            <a:avLst/>
            <a:gdLst/>
            <a:ahLst/>
            <a:cxnLst/>
            <a:rect l="l" t="t" r="r" b="b"/>
            <a:pathLst>
              <a:path w="2212339" h="553085" extrusionOk="0">
                <a:moveTo>
                  <a:pt x="276542" y="0"/>
                </a:moveTo>
                <a:cubicBezTo>
                  <a:pt x="123753" y="0"/>
                  <a:pt x="0" y="123753"/>
                  <a:pt x="0" y="276543"/>
                </a:cubicBezTo>
                <a:cubicBezTo>
                  <a:pt x="0" y="429332"/>
                  <a:pt x="123753" y="553085"/>
                  <a:pt x="276542" y="553085"/>
                </a:cubicBezTo>
                <a:cubicBezTo>
                  <a:pt x="429332" y="553085"/>
                  <a:pt x="553085" y="429332"/>
                  <a:pt x="553085" y="276543"/>
                </a:cubicBezTo>
                <a:cubicBezTo>
                  <a:pt x="553085" y="123753"/>
                  <a:pt x="429332" y="0"/>
                  <a:pt x="276542" y="0"/>
                </a:cubicBezTo>
                <a:close/>
                <a:moveTo>
                  <a:pt x="1935797" y="0"/>
                </a:moveTo>
                <a:cubicBezTo>
                  <a:pt x="1783007" y="0"/>
                  <a:pt x="1659254" y="123753"/>
                  <a:pt x="1659254" y="276543"/>
                </a:cubicBezTo>
                <a:cubicBezTo>
                  <a:pt x="1659254" y="429332"/>
                  <a:pt x="1783007" y="553085"/>
                  <a:pt x="1935797" y="553085"/>
                </a:cubicBezTo>
                <a:cubicBezTo>
                  <a:pt x="2088586" y="553085"/>
                  <a:pt x="2212339" y="429332"/>
                  <a:pt x="2212339" y="276543"/>
                </a:cubicBezTo>
                <a:cubicBezTo>
                  <a:pt x="2212339" y="123753"/>
                  <a:pt x="2088586" y="0"/>
                  <a:pt x="1935797" y="0"/>
                </a:cubicBezTo>
                <a:close/>
                <a:moveTo>
                  <a:pt x="1106170" y="0"/>
                </a:moveTo>
                <a:cubicBezTo>
                  <a:pt x="953380" y="0"/>
                  <a:pt x="829627" y="123753"/>
                  <a:pt x="829627" y="276543"/>
                </a:cubicBezTo>
                <a:cubicBezTo>
                  <a:pt x="829627" y="429332"/>
                  <a:pt x="953380" y="553085"/>
                  <a:pt x="1106170" y="553085"/>
                </a:cubicBezTo>
                <a:cubicBezTo>
                  <a:pt x="1258959" y="553085"/>
                  <a:pt x="1382712" y="429332"/>
                  <a:pt x="1382712" y="276543"/>
                </a:cubicBezTo>
                <a:cubicBezTo>
                  <a:pt x="1382712" y="123753"/>
                  <a:pt x="1258959" y="0"/>
                  <a:pt x="1106170" y="0"/>
                </a:cubicBezTo>
                <a:close/>
              </a:path>
            </a:pathLst>
          </a:custGeom>
          <a:solidFill>
            <a:srgbClr val="70BC7A"/>
          </a:solidFill>
          <a:ln>
            <a:noFill/>
          </a:ln>
        </p:spPr>
        <p:txBody>
          <a:bodyPr spcFirstLastPara="1" wrap="square" lIns="60967" tIns="30467" rIns="60967" bIns="30467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" name="Picture 10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A8E5A0B2-E097-3840-9D2C-A932823BDC7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94486" y="6228006"/>
            <a:ext cx="2819772" cy="569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44228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 preserve="1" userDrawn="1">
  <p:cSld name="Quote">
    <p:bg>
      <p:bgPr>
        <a:solidFill>
          <a:schemeClr val="bg1"/>
        </a:solidFill>
        <a:effectLst/>
      </p:bgPr>
    </p:bg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3B3BF57D-ED30-0C4F-B6F9-DDD6858C201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664" t="2087" r="4022" b="11191"/>
          <a:stretch/>
        </p:blipFill>
        <p:spPr>
          <a:xfrm>
            <a:off x="-1" y="4278263"/>
            <a:ext cx="12192001" cy="2588636"/>
          </a:xfrm>
          <a:prstGeom prst="rect">
            <a:avLst/>
          </a:prstGeom>
        </p:spPr>
      </p:pic>
      <p:sp>
        <p:nvSpPr>
          <p:cNvPr id="23" name="Google Shape;21;p4">
            <a:extLst>
              <a:ext uri="{FF2B5EF4-FFF2-40B4-BE49-F238E27FC236}">
                <a16:creationId xmlns:a16="http://schemas.microsoft.com/office/drawing/2014/main" id="{C50A96EF-16B5-C645-BFA9-952B99C9837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7367" y="2073359"/>
            <a:ext cx="6379200" cy="1364739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marL="0" lvl="0" indent="0" rtl="0">
              <a:spcBef>
                <a:spcPts val="0"/>
              </a:spcBef>
              <a:spcAft>
                <a:spcPts val="0"/>
              </a:spcAft>
              <a:buSzPts val="4100"/>
              <a:buNone/>
              <a:defRPr sz="5467" b="1">
                <a:latin typeface="Corbel" panose="020B0503020204020204" pitchFamily="34" charset="0"/>
              </a:defRPr>
            </a:lvl1pPr>
            <a:lvl2pPr marL="1219170" lvl="1" indent="-651917" rtl="0">
              <a:spcBef>
                <a:spcPts val="1067"/>
              </a:spcBef>
              <a:spcAft>
                <a:spcPts val="0"/>
              </a:spcAft>
              <a:buSzPts val="4100"/>
              <a:buChar char="○"/>
              <a:defRPr sz="5467" b="1"/>
            </a:lvl2pPr>
            <a:lvl3pPr marL="1828754" lvl="2" indent="-651917" rtl="0">
              <a:spcBef>
                <a:spcPts val="1067"/>
              </a:spcBef>
              <a:spcAft>
                <a:spcPts val="0"/>
              </a:spcAft>
              <a:buSzPts val="4100"/>
              <a:buChar char="■"/>
              <a:defRPr sz="5467" b="1"/>
            </a:lvl3pPr>
            <a:lvl4pPr marL="2438339" lvl="3" indent="-651917" rtl="0">
              <a:spcBef>
                <a:spcPts val="1067"/>
              </a:spcBef>
              <a:spcAft>
                <a:spcPts val="0"/>
              </a:spcAft>
              <a:buSzPts val="4100"/>
              <a:buChar char="●"/>
              <a:defRPr sz="5467" b="1"/>
            </a:lvl4pPr>
            <a:lvl5pPr marL="3047924" lvl="4" indent="-651917" rtl="0">
              <a:spcBef>
                <a:spcPts val="1067"/>
              </a:spcBef>
              <a:spcAft>
                <a:spcPts val="0"/>
              </a:spcAft>
              <a:buSzPts val="4100"/>
              <a:buChar char="○"/>
              <a:defRPr sz="5467" b="1"/>
            </a:lvl5pPr>
            <a:lvl6pPr marL="3657509" lvl="5" indent="-651917" rtl="0">
              <a:spcBef>
                <a:spcPts val="1067"/>
              </a:spcBef>
              <a:spcAft>
                <a:spcPts val="0"/>
              </a:spcAft>
              <a:buSzPts val="4100"/>
              <a:buChar char="■"/>
              <a:defRPr sz="5467" b="1"/>
            </a:lvl6pPr>
            <a:lvl7pPr marL="4267093" lvl="6" indent="-651917" rtl="0">
              <a:spcBef>
                <a:spcPts val="1067"/>
              </a:spcBef>
              <a:spcAft>
                <a:spcPts val="0"/>
              </a:spcAft>
              <a:buSzPts val="4100"/>
              <a:buChar char="●"/>
              <a:defRPr sz="5467" b="1"/>
            </a:lvl7pPr>
            <a:lvl8pPr marL="4876678" lvl="7" indent="-651917" rtl="0">
              <a:spcBef>
                <a:spcPts val="1067"/>
              </a:spcBef>
              <a:spcAft>
                <a:spcPts val="0"/>
              </a:spcAft>
              <a:buSzPts val="4100"/>
              <a:buChar char="○"/>
              <a:defRPr sz="5467" b="1"/>
            </a:lvl8pPr>
            <a:lvl9pPr marL="5486263" lvl="8" indent="-651917" rtl="0">
              <a:spcBef>
                <a:spcPts val="1067"/>
              </a:spcBef>
              <a:spcAft>
                <a:spcPts val="1067"/>
              </a:spcAft>
              <a:buSzPts val="4100"/>
              <a:buChar char="■"/>
              <a:defRPr sz="5467" b="1"/>
            </a:lvl9pPr>
          </a:lstStyle>
          <a:p>
            <a:endParaRPr dirty="0"/>
          </a:p>
        </p:txBody>
      </p:sp>
      <p:sp>
        <p:nvSpPr>
          <p:cNvPr id="26" name="Google Shape;23;p4">
            <a:extLst>
              <a:ext uri="{FF2B5EF4-FFF2-40B4-BE49-F238E27FC236}">
                <a16:creationId xmlns:a16="http://schemas.microsoft.com/office/drawing/2014/main" id="{78CF39E7-8954-2641-93F2-4D446804F061}"/>
              </a:ext>
            </a:extLst>
          </p:cNvPr>
          <p:cNvSpPr/>
          <p:nvPr userDrawn="1"/>
        </p:nvSpPr>
        <p:spPr>
          <a:xfrm>
            <a:off x="687376" y="805859"/>
            <a:ext cx="716456" cy="719667"/>
          </a:xfrm>
          <a:custGeom>
            <a:avLst/>
            <a:gdLst/>
            <a:ahLst/>
            <a:cxnLst/>
            <a:rect l="l" t="t" r="r" b="b"/>
            <a:pathLst>
              <a:path w="6321665" h="6350000" extrusionOk="0">
                <a:moveTo>
                  <a:pt x="3160833" y="0"/>
                </a:moveTo>
                <a:lnTo>
                  <a:pt x="3160833" y="0"/>
                </a:lnTo>
                <a:cubicBezTo>
                  <a:pt x="4908795" y="7817"/>
                  <a:pt x="6321666" y="1427021"/>
                  <a:pt x="6321666" y="3175000"/>
                </a:cubicBezTo>
                <a:cubicBezTo>
                  <a:pt x="6321666" y="4922979"/>
                  <a:pt x="4908795" y="6342183"/>
                  <a:pt x="3160833" y="6350000"/>
                </a:cubicBezTo>
                <a:cubicBezTo>
                  <a:pt x="1412871" y="6342183"/>
                  <a:pt x="0" y="4922979"/>
                  <a:pt x="0" y="3175000"/>
                </a:cubicBezTo>
                <a:cubicBezTo>
                  <a:pt x="0" y="1427021"/>
                  <a:pt x="1412871" y="7817"/>
                  <a:pt x="3160833" y="0"/>
                </a:cubicBezTo>
                <a:close/>
              </a:path>
            </a:pathLst>
          </a:custGeom>
          <a:solidFill>
            <a:srgbClr val="00529D"/>
          </a:solidFill>
          <a:ln>
            <a:noFill/>
          </a:ln>
        </p:spPr>
        <p:txBody>
          <a:bodyPr spcFirstLastPara="1" wrap="square" lIns="60967" tIns="60967" rIns="60967" bIns="60967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7" name="Google Shape;26;p4">
            <a:extLst>
              <a:ext uri="{FF2B5EF4-FFF2-40B4-BE49-F238E27FC236}">
                <a16:creationId xmlns:a16="http://schemas.microsoft.com/office/drawing/2014/main" id="{38C493BA-208C-3949-AF2A-54B25017BE69}"/>
              </a:ext>
            </a:extLst>
          </p:cNvPr>
          <p:cNvSpPr/>
          <p:nvPr userDrawn="1"/>
        </p:nvSpPr>
        <p:spPr>
          <a:xfrm>
            <a:off x="929684" y="1074718"/>
            <a:ext cx="231833" cy="181964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sz="2400" b="1" i="0" dirty="0">
                <a:ln>
                  <a:noFill/>
                </a:ln>
                <a:solidFill>
                  <a:schemeClr val="bg1"/>
                </a:solidFill>
                <a:latin typeface="Georgia"/>
              </a:rPr>
              <a:t>”</a:t>
            </a:r>
          </a:p>
        </p:txBody>
      </p:sp>
      <p:sp>
        <p:nvSpPr>
          <p:cNvPr id="29" name="Google Shape;18;p3">
            <a:extLst>
              <a:ext uri="{FF2B5EF4-FFF2-40B4-BE49-F238E27FC236}">
                <a16:creationId xmlns:a16="http://schemas.microsoft.com/office/drawing/2014/main" id="{341A3C81-7B43-7C40-A6D5-78587B56664F}"/>
              </a:ext>
            </a:extLst>
          </p:cNvPr>
          <p:cNvSpPr txBox="1">
            <a:spLocks noGrp="1"/>
          </p:cNvSpPr>
          <p:nvPr>
            <p:ph type="subTitle" idx="13"/>
          </p:nvPr>
        </p:nvSpPr>
        <p:spPr>
          <a:xfrm>
            <a:off x="687367" y="3438098"/>
            <a:ext cx="4663200" cy="562423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2667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lvl="1" rtl="0">
              <a:spcBef>
                <a:spcPts val="1067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4000">
                <a:solidFill>
                  <a:schemeClr val="lt2"/>
                </a:solidFill>
              </a:defRPr>
            </a:lvl2pPr>
            <a:lvl3pPr lvl="2" rtl="0">
              <a:spcBef>
                <a:spcPts val="1067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4000">
                <a:solidFill>
                  <a:schemeClr val="lt2"/>
                </a:solidFill>
              </a:defRPr>
            </a:lvl3pPr>
            <a:lvl4pPr lvl="3" rtl="0">
              <a:spcBef>
                <a:spcPts val="1067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4000">
                <a:solidFill>
                  <a:schemeClr val="lt2"/>
                </a:solidFill>
              </a:defRPr>
            </a:lvl4pPr>
            <a:lvl5pPr lvl="4" rtl="0">
              <a:spcBef>
                <a:spcPts val="1067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4000">
                <a:solidFill>
                  <a:schemeClr val="lt2"/>
                </a:solidFill>
              </a:defRPr>
            </a:lvl5pPr>
            <a:lvl6pPr lvl="5" rtl="0">
              <a:spcBef>
                <a:spcPts val="1067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4000">
                <a:solidFill>
                  <a:schemeClr val="lt2"/>
                </a:solidFill>
              </a:defRPr>
            </a:lvl6pPr>
            <a:lvl7pPr lvl="6" rtl="0">
              <a:spcBef>
                <a:spcPts val="1067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4000">
                <a:solidFill>
                  <a:schemeClr val="lt2"/>
                </a:solidFill>
              </a:defRPr>
            </a:lvl7pPr>
            <a:lvl8pPr lvl="7" rtl="0">
              <a:spcBef>
                <a:spcPts val="1067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4000">
                <a:solidFill>
                  <a:schemeClr val="lt2"/>
                </a:solidFill>
              </a:defRPr>
            </a:lvl8pPr>
            <a:lvl9pPr lvl="8" rtl="0">
              <a:spcBef>
                <a:spcPts val="1067"/>
              </a:spcBef>
              <a:spcAft>
                <a:spcPts val="1067"/>
              </a:spcAft>
              <a:buClr>
                <a:schemeClr val="lt2"/>
              </a:buClr>
              <a:buSzPts val="3000"/>
              <a:buNone/>
              <a:defRPr sz="4000">
                <a:solidFill>
                  <a:schemeClr val="lt2"/>
                </a:solidFill>
              </a:defRPr>
            </a:lvl9pPr>
          </a:lstStyle>
          <a:p>
            <a:endParaRPr dirty="0"/>
          </a:p>
        </p:txBody>
      </p:sp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CCCEDBDB-282F-2540-93B8-51337C6763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81411" y="234659"/>
            <a:ext cx="2825760" cy="57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42207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 preserve="1" userDrawn="1">
  <p:cSld name="1_Quote">
    <p:bg>
      <p:bgPr>
        <a:solidFill>
          <a:schemeClr val="bg1"/>
        </a:solidFill>
        <a:effectLst/>
      </p:bgPr>
    </p:bg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1;p4">
            <a:extLst>
              <a:ext uri="{FF2B5EF4-FFF2-40B4-BE49-F238E27FC236}">
                <a16:creationId xmlns:a16="http://schemas.microsoft.com/office/drawing/2014/main" id="{C50A96EF-16B5-C645-BFA9-952B99C9837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7367" y="2073359"/>
            <a:ext cx="6379200" cy="1364739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marL="0" lvl="0" indent="0" rtl="0">
              <a:spcBef>
                <a:spcPts val="0"/>
              </a:spcBef>
              <a:spcAft>
                <a:spcPts val="0"/>
              </a:spcAft>
              <a:buSzPts val="4100"/>
              <a:buNone/>
              <a:defRPr sz="5467" b="1">
                <a:latin typeface="Corbel" panose="020B0503020204020204" pitchFamily="34" charset="0"/>
              </a:defRPr>
            </a:lvl1pPr>
            <a:lvl2pPr marL="1219170" lvl="1" indent="-651917" rtl="0">
              <a:spcBef>
                <a:spcPts val="1067"/>
              </a:spcBef>
              <a:spcAft>
                <a:spcPts val="0"/>
              </a:spcAft>
              <a:buSzPts val="4100"/>
              <a:buChar char="○"/>
              <a:defRPr sz="5467" b="1"/>
            </a:lvl2pPr>
            <a:lvl3pPr marL="1828754" lvl="2" indent="-651917" rtl="0">
              <a:spcBef>
                <a:spcPts val="1067"/>
              </a:spcBef>
              <a:spcAft>
                <a:spcPts val="0"/>
              </a:spcAft>
              <a:buSzPts val="4100"/>
              <a:buChar char="■"/>
              <a:defRPr sz="5467" b="1"/>
            </a:lvl3pPr>
            <a:lvl4pPr marL="2438339" lvl="3" indent="-651917" rtl="0">
              <a:spcBef>
                <a:spcPts val="1067"/>
              </a:spcBef>
              <a:spcAft>
                <a:spcPts val="0"/>
              </a:spcAft>
              <a:buSzPts val="4100"/>
              <a:buChar char="●"/>
              <a:defRPr sz="5467" b="1"/>
            </a:lvl4pPr>
            <a:lvl5pPr marL="3047924" lvl="4" indent="-651917" rtl="0">
              <a:spcBef>
                <a:spcPts val="1067"/>
              </a:spcBef>
              <a:spcAft>
                <a:spcPts val="0"/>
              </a:spcAft>
              <a:buSzPts val="4100"/>
              <a:buChar char="○"/>
              <a:defRPr sz="5467" b="1"/>
            </a:lvl5pPr>
            <a:lvl6pPr marL="3657509" lvl="5" indent="-651917" rtl="0">
              <a:spcBef>
                <a:spcPts val="1067"/>
              </a:spcBef>
              <a:spcAft>
                <a:spcPts val="0"/>
              </a:spcAft>
              <a:buSzPts val="4100"/>
              <a:buChar char="■"/>
              <a:defRPr sz="5467" b="1"/>
            </a:lvl6pPr>
            <a:lvl7pPr marL="4267093" lvl="6" indent="-651917" rtl="0">
              <a:spcBef>
                <a:spcPts val="1067"/>
              </a:spcBef>
              <a:spcAft>
                <a:spcPts val="0"/>
              </a:spcAft>
              <a:buSzPts val="4100"/>
              <a:buChar char="●"/>
              <a:defRPr sz="5467" b="1"/>
            </a:lvl7pPr>
            <a:lvl8pPr marL="4876678" lvl="7" indent="-651917" rtl="0">
              <a:spcBef>
                <a:spcPts val="1067"/>
              </a:spcBef>
              <a:spcAft>
                <a:spcPts val="0"/>
              </a:spcAft>
              <a:buSzPts val="4100"/>
              <a:buChar char="○"/>
              <a:defRPr sz="5467" b="1"/>
            </a:lvl8pPr>
            <a:lvl9pPr marL="5486263" lvl="8" indent="-651917" rtl="0">
              <a:spcBef>
                <a:spcPts val="1067"/>
              </a:spcBef>
              <a:spcAft>
                <a:spcPts val="1067"/>
              </a:spcAft>
              <a:buSzPts val="4100"/>
              <a:buChar char="■"/>
              <a:defRPr sz="5467" b="1"/>
            </a:lvl9pPr>
          </a:lstStyle>
          <a:p>
            <a:endParaRPr dirty="0"/>
          </a:p>
        </p:txBody>
      </p:sp>
      <p:sp>
        <p:nvSpPr>
          <p:cNvPr id="26" name="Google Shape;23;p4">
            <a:extLst>
              <a:ext uri="{FF2B5EF4-FFF2-40B4-BE49-F238E27FC236}">
                <a16:creationId xmlns:a16="http://schemas.microsoft.com/office/drawing/2014/main" id="{78CF39E7-8954-2641-93F2-4D446804F061}"/>
              </a:ext>
            </a:extLst>
          </p:cNvPr>
          <p:cNvSpPr/>
          <p:nvPr userDrawn="1"/>
        </p:nvSpPr>
        <p:spPr>
          <a:xfrm>
            <a:off x="687376" y="805859"/>
            <a:ext cx="716456" cy="719667"/>
          </a:xfrm>
          <a:custGeom>
            <a:avLst/>
            <a:gdLst/>
            <a:ahLst/>
            <a:cxnLst/>
            <a:rect l="l" t="t" r="r" b="b"/>
            <a:pathLst>
              <a:path w="6321665" h="6350000" extrusionOk="0">
                <a:moveTo>
                  <a:pt x="3160833" y="0"/>
                </a:moveTo>
                <a:lnTo>
                  <a:pt x="3160833" y="0"/>
                </a:lnTo>
                <a:cubicBezTo>
                  <a:pt x="4908795" y="7817"/>
                  <a:pt x="6321666" y="1427021"/>
                  <a:pt x="6321666" y="3175000"/>
                </a:cubicBezTo>
                <a:cubicBezTo>
                  <a:pt x="6321666" y="4922979"/>
                  <a:pt x="4908795" y="6342183"/>
                  <a:pt x="3160833" y="6350000"/>
                </a:cubicBezTo>
                <a:cubicBezTo>
                  <a:pt x="1412871" y="6342183"/>
                  <a:pt x="0" y="4922979"/>
                  <a:pt x="0" y="3175000"/>
                </a:cubicBezTo>
                <a:cubicBezTo>
                  <a:pt x="0" y="1427021"/>
                  <a:pt x="1412871" y="7817"/>
                  <a:pt x="3160833" y="0"/>
                </a:cubicBezTo>
                <a:close/>
              </a:path>
            </a:pathLst>
          </a:custGeom>
          <a:solidFill>
            <a:srgbClr val="00529D"/>
          </a:solidFill>
          <a:ln>
            <a:noFill/>
          </a:ln>
        </p:spPr>
        <p:txBody>
          <a:bodyPr spcFirstLastPara="1" wrap="square" lIns="60967" tIns="60967" rIns="60967" bIns="60967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7" name="Google Shape;26;p4">
            <a:extLst>
              <a:ext uri="{FF2B5EF4-FFF2-40B4-BE49-F238E27FC236}">
                <a16:creationId xmlns:a16="http://schemas.microsoft.com/office/drawing/2014/main" id="{38C493BA-208C-3949-AF2A-54B25017BE69}"/>
              </a:ext>
            </a:extLst>
          </p:cNvPr>
          <p:cNvSpPr/>
          <p:nvPr userDrawn="1"/>
        </p:nvSpPr>
        <p:spPr>
          <a:xfrm>
            <a:off x="929684" y="1074718"/>
            <a:ext cx="231833" cy="181964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sz="2400" b="1" i="0" dirty="0">
                <a:ln>
                  <a:noFill/>
                </a:ln>
                <a:solidFill>
                  <a:schemeClr val="bg1"/>
                </a:solidFill>
                <a:latin typeface="Georgia"/>
              </a:rPr>
              <a:t>”</a:t>
            </a:r>
          </a:p>
        </p:txBody>
      </p:sp>
      <p:sp>
        <p:nvSpPr>
          <p:cNvPr id="29" name="Google Shape;18;p3">
            <a:extLst>
              <a:ext uri="{FF2B5EF4-FFF2-40B4-BE49-F238E27FC236}">
                <a16:creationId xmlns:a16="http://schemas.microsoft.com/office/drawing/2014/main" id="{341A3C81-7B43-7C40-A6D5-78587B56664F}"/>
              </a:ext>
            </a:extLst>
          </p:cNvPr>
          <p:cNvSpPr txBox="1">
            <a:spLocks noGrp="1"/>
          </p:cNvSpPr>
          <p:nvPr>
            <p:ph type="subTitle" idx="13"/>
          </p:nvPr>
        </p:nvSpPr>
        <p:spPr>
          <a:xfrm>
            <a:off x="687367" y="3438098"/>
            <a:ext cx="4663200" cy="562423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2667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lvl="1" rtl="0">
              <a:spcBef>
                <a:spcPts val="1067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4000">
                <a:solidFill>
                  <a:schemeClr val="lt2"/>
                </a:solidFill>
              </a:defRPr>
            </a:lvl2pPr>
            <a:lvl3pPr lvl="2" rtl="0">
              <a:spcBef>
                <a:spcPts val="1067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4000">
                <a:solidFill>
                  <a:schemeClr val="lt2"/>
                </a:solidFill>
              </a:defRPr>
            </a:lvl3pPr>
            <a:lvl4pPr lvl="3" rtl="0">
              <a:spcBef>
                <a:spcPts val="1067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4000">
                <a:solidFill>
                  <a:schemeClr val="lt2"/>
                </a:solidFill>
              </a:defRPr>
            </a:lvl4pPr>
            <a:lvl5pPr lvl="4" rtl="0">
              <a:spcBef>
                <a:spcPts val="1067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4000">
                <a:solidFill>
                  <a:schemeClr val="lt2"/>
                </a:solidFill>
              </a:defRPr>
            </a:lvl5pPr>
            <a:lvl6pPr lvl="5" rtl="0">
              <a:spcBef>
                <a:spcPts val="1067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4000">
                <a:solidFill>
                  <a:schemeClr val="lt2"/>
                </a:solidFill>
              </a:defRPr>
            </a:lvl6pPr>
            <a:lvl7pPr lvl="6" rtl="0">
              <a:spcBef>
                <a:spcPts val="1067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4000">
                <a:solidFill>
                  <a:schemeClr val="lt2"/>
                </a:solidFill>
              </a:defRPr>
            </a:lvl7pPr>
            <a:lvl8pPr lvl="7" rtl="0">
              <a:spcBef>
                <a:spcPts val="1067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4000">
                <a:solidFill>
                  <a:schemeClr val="lt2"/>
                </a:solidFill>
              </a:defRPr>
            </a:lvl8pPr>
            <a:lvl9pPr lvl="8" rtl="0">
              <a:spcBef>
                <a:spcPts val="1067"/>
              </a:spcBef>
              <a:spcAft>
                <a:spcPts val="1067"/>
              </a:spcAft>
              <a:buClr>
                <a:schemeClr val="lt2"/>
              </a:buClr>
              <a:buSzPts val="3000"/>
              <a:buNone/>
              <a:defRPr sz="4000">
                <a:solidFill>
                  <a:schemeClr val="lt2"/>
                </a:solidFill>
              </a:defRPr>
            </a:lvl9pPr>
          </a:lstStyle>
          <a:p>
            <a:endParaRPr dirty="0"/>
          </a:p>
        </p:txBody>
      </p:sp>
      <p:pic>
        <p:nvPicPr>
          <p:cNvPr id="8" name="Picture 7" descr="Graphical user interface, application, website&#10;&#10;Description automatically generated">
            <a:extLst>
              <a:ext uri="{FF2B5EF4-FFF2-40B4-BE49-F238E27FC236}">
                <a16:creationId xmlns:a16="http://schemas.microsoft.com/office/drawing/2014/main" id="{06A4CCDD-6D4A-4948-9184-6EFEF80D49F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4330" r="2351" b="11848"/>
          <a:stretch/>
        </p:blipFill>
        <p:spPr>
          <a:xfrm>
            <a:off x="0" y="4235029"/>
            <a:ext cx="12192000" cy="2631871"/>
          </a:xfrm>
          <a:prstGeom prst="rect">
            <a:avLst/>
          </a:prstGeom>
        </p:spPr>
      </p:pic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74C4B250-1E41-1945-9FCA-526F7B9CB6F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81411" y="234659"/>
            <a:ext cx="2825760" cy="57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72311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 preserve="1" userDrawn="1">
  <p:cSld name="2_Quote">
    <p:bg>
      <p:bgPr>
        <a:solidFill>
          <a:srgbClr val="70BC7A"/>
        </a:solidFill>
        <a:effectLst/>
      </p:bgPr>
    </p:bg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21;p4">
            <a:extLst>
              <a:ext uri="{FF2B5EF4-FFF2-40B4-BE49-F238E27FC236}">
                <a16:creationId xmlns:a16="http://schemas.microsoft.com/office/drawing/2014/main" id="{AACCB471-4770-E94F-8248-25776FF8967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7367" y="3600533"/>
            <a:ext cx="6379200" cy="1364739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marL="0" lvl="0" indent="0" rtl="0">
              <a:spcBef>
                <a:spcPts val="0"/>
              </a:spcBef>
              <a:spcAft>
                <a:spcPts val="0"/>
              </a:spcAft>
              <a:buSzPts val="4100"/>
              <a:buNone/>
              <a:defRPr sz="5467" b="1">
                <a:latin typeface="Corbel" panose="020B0503020204020204" pitchFamily="34" charset="0"/>
              </a:defRPr>
            </a:lvl1pPr>
            <a:lvl2pPr marL="1219170" lvl="1" indent="-651917" rtl="0">
              <a:spcBef>
                <a:spcPts val="1067"/>
              </a:spcBef>
              <a:spcAft>
                <a:spcPts val="0"/>
              </a:spcAft>
              <a:buSzPts val="4100"/>
              <a:buChar char="○"/>
              <a:defRPr sz="5467" b="1"/>
            </a:lvl2pPr>
            <a:lvl3pPr marL="1828754" lvl="2" indent="-651917" rtl="0">
              <a:spcBef>
                <a:spcPts val="1067"/>
              </a:spcBef>
              <a:spcAft>
                <a:spcPts val="0"/>
              </a:spcAft>
              <a:buSzPts val="4100"/>
              <a:buChar char="■"/>
              <a:defRPr sz="5467" b="1"/>
            </a:lvl3pPr>
            <a:lvl4pPr marL="2438339" lvl="3" indent="-651917" rtl="0">
              <a:spcBef>
                <a:spcPts val="1067"/>
              </a:spcBef>
              <a:spcAft>
                <a:spcPts val="0"/>
              </a:spcAft>
              <a:buSzPts val="4100"/>
              <a:buChar char="●"/>
              <a:defRPr sz="5467" b="1"/>
            </a:lvl4pPr>
            <a:lvl5pPr marL="3047924" lvl="4" indent="-651917" rtl="0">
              <a:spcBef>
                <a:spcPts val="1067"/>
              </a:spcBef>
              <a:spcAft>
                <a:spcPts val="0"/>
              </a:spcAft>
              <a:buSzPts val="4100"/>
              <a:buChar char="○"/>
              <a:defRPr sz="5467" b="1"/>
            </a:lvl5pPr>
            <a:lvl6pPr marL="3657509" lvl="5" indent="-651917" rtl="0">
              <a:spcBef>
                <a:spcPts val="1067"/>
              </a:spcBef>
              <a:spcAft>
                <a:spcPts val="0"/>
              </a:spcAft>
              <a:buSzPts val="4100"/>
              <a:buChar char="■"/>
              <a:defRPr sz="5467" b="1"/>
            </a:lvl6pPr>
            <a:lvl7pPr marL="4267093" lvl="6" indent="-651917" rtl="0">
              <a:spcBef>
                <a:spcPts val="1067"/>
              </a:spcBef>
              <a:spcAft>
                <a:spcPts val="0"/>
              </a:spcAft>
              <a:buSzPts val="4100"/>
              <a:buChar char="●"/>
              <a:defRPr sz="5467" b="1"/>
            </a:lvl7pPr>
            <a:lvl8pPr marL="4876678" lvl="7" indent="-651917" rtl="0">
              <a:spcBef>
                <a:spcPts val="1067"/>
              </a:spcBef>
              <a:spcAft>
                <a:spcPts val="0"/>
              </a:spcAft>
              <a:buSzPts val="4100"/>
              <a:buChar char="○"/>
              <a:defRPr sz="5467" b="1"/>
            </a:lvl8pPr>
            <a:lvl9pPr marL="5486263" lvl="8" indent="-651917" rtl="0">
              <a:spcBef>
                <a:spcPts val="1067"/>
              </a:spcBef>
              <a:spcAft>
                <a:spcPts val="1067"/>
              </a:spcAft>
              <a:buSzPts val="4100"/>
              <a:buChar char="■"/>
              <a:defRPr sz="5467" b="1"/>
            </a:lvl9pPr>
          </a:lstStyle>
          <a:p>
            <a:endParaRPr dirty="0"/>
          </a:p>
        </p:txBody>
      </p:sp>
      <p:sp>
        <p:nvSpPr>
          <p:cNvPr id="35" name="Google Shape;18;p3">
            <a:extLst>
              <a:ext uri="{FF2B5EF4-FFF2-40B4-BE49-F238E27FC236}">
                <a16:creationId xmlns:a16="http://schemas.microsoft.com/office/drawing/2014/main" id="{46E7E8F0-8744-FA4D-8D5D-EB85C4CAFA40}"/>
              </a:ext>
            </a:extLst>
          </p:cNvPr>
          <p:cNvSpPr txBox="1">
            <a:spLocks noGrp="1"/>
          </p:cNvSpPr>
          <p:nvPr>
            <p:ph type="subTitle" idx="13"/>
          </p:nvPr>
        </p:nvSpPr>
        <p:spPr>
          <a:xfrm>
            <a:off x="687367" y="4965273"/>
            <a:ext cx="4663200" cy="562423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2667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lvl="1" rtl="0">
              <a:spcBef>
                <a:spcPts val="1067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4000">
                <a:solidFill>
                  <a:schemeClr val="lt2"/>
                </a:solidFill>
              </a:defRPr>
            </a:lvl2pPr>
            <a:lvl3pPr lvl="2" rtl="0">
              <a:spcBef>
                <a:spcPts val="1067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4000">
                <a:solidFill>
                  <a:schemeClr val="lt2"/>
                </a:solidFill>
              </a:defRPr>
            </a:lvl3pPr>
            <a:lvl4pPr lvl="3" rtl="0">
              <a:spcBef>
                <a:spcPts val="1067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4000">
                <a:solidFill>
                  <a:schemeClr val="lt2"/>
                </a:solidFill>
              </a:defRPr>
            </a:lvl4pPr>
            <a:lvl5pPr lvl="4" rtl="0">
              <a:spcBef>
                <a:spcPts val="1067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4000">
                <a:solidFill>
                  <a:schemeClr val="lt2"/>
                </a:solidFill>
              </a:defRPr>
            </a:lvl5pPr>
            <a:lvl6pPr lvl="5" rtl="0">
              <a:spcBef>
                <a:spcPts val="1067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4000">
                <a:solidFill>
                  <a:schemeClr val="lt2"/>
                </a:solidFill>
              </a:defRPr>
            </a:lvl6pPr>
            <a:lvl7pPr lvl="6" rtl="0">
              <a:spcBef>
                <a:spcPts val="1067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4000">
                <a:solidFill>
                  <a:schemeClr val="lt2"/>
                </a:solidFill>
              </a:defRPr>
            </a:lvl7pPr>
            <a:lvl8pPr lvl="7" rtl="0">
              <a:spcBef>
                <a:spcPts val="1067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4000">
                <a:solidFill>
                  <a:schemeClr val="lt2"/>
                </a:solidFill>
              </a:defRPr>
            </a:lvl8pPr>
            <a:lvl9pPr lvl="8" rtl="0">
              <a:spcBef>
                <a:spcPts val="1067"/>
              </a:spcBef>
              <a:spcAft>
                <a:spcPts val="1067"/>
              </a:spcAft>
              <a:buClr>
                <a:schemeClr val="lt2"/>
              </a:buClr>
              <a:buSzPts val="3000"/>
              <a:buNone/>
              <a:defRPr sz="4000">
                <a:solidFill>
                  <a:schemeClr val="lt2"/>
                </a:solidFill>
              </a:defRPr>
            </a:lvl9pPr>
          </a:lstStyle>
          <a:p>
            <a:endParaRPr dirty="0"/>
          </a:p>
        </p:txBody>
      </p:sp>
      <p:sp>
        <p:nvSpPr>
          <p:cNvPr id="15" name="Google Shape;23;p4">
            <a:extLst>
              <a:ext uri="{FF2B5EF4-FFF2-40B4-BE49-F238E27FC236}">
                <a16:creationId xmlns:a16="http://schemas.microsoft.com/office/drawing/2014/main" id="{5D3A6FE7-F8A2-2B46-8F1C-A3AE1F46CFD0}"/>
              </a:ext>
            </a:extLst>
          </p:cNvPr>
          <p:cNvSpPr/>
          <p:nvPr userDrawn="1"/>
        </p:nvSpPr>
        <p:spPr>
          <a:xfrm>
            <a:off x="687376" y="805859"/>
            <a:ext cx="716456" cy="719667"/>
          </a:xfrm>
          <a:custGeom>
            <a:avLst/>
            <a:gdLst/>
            <a:ahLst/>
            <a:cxnLst/>
            <a:rect l="l" t="t" r="r" b="b"/>
            <a:pathLst>
              <a:path w="6321665" h="6350000" extrusionOk="0">
                <a:moveTo>
                  <a:pt x="3160833" y="0"/>
                </a:moveTo>
                <a:lnTo>
                  <a:pt x="3160833" y="0"/>
                </a:lnTo>
                <a:cubicBezTo>
                  <a:pt x="4908795" y="7817"/>
                  <a:pt x="6321666" y="1427021"/>
                  <a:pt x="6321666" y="3175000"/>
                </a:cubicBezTo>
                <a:cubicBezTo>
                  <a:pt x="6321666" y="4922979"/>
                  <a:pt x="4908795" y="6342183"/>
                  <a:pt x="3160833" y="6350000"/>
                </a:cubicBezTo>
                <a:cubicBezTo>
                  <a:pt x="1412871" y="6342183"/>
                  <a:pt x="0" y="4922979"/>
                  <a:pt x="0" y="3175000"/>
                </a:cubicBezTo>
                <a:cubicBezTo>
                  <a:pt x="0" y="1427021"/>
                  <a:pt x="1412871" y="7817"/>
                  <a:pt x="3160833" y="0"/>
                </a:cubicBezTo>
                <a:close/>
              </a:path>
            </a:pathLst>
          </a:custGeom>
          <a:solidFill>
            <a:srgbClr val="00529D"/>
          </a:solidFill>
          <a:ln>
            <a:noFill/>
          </a:ln>
        </p:spPr>
        <p:txBody>
          <a:bodyPr spcFirstLastPara="1" wrap="square" lIns="60967" tIns="60967" rIns="60967" bIns="60967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bg1"/>
              </a:solidFill>
            </a:endParaRPr>
          </a:p>
        </p:txBody>
      </p:sp>
      <p:sp>
        <p:nvSpPr>
          <p:cNvPr id="16" name="Google Shape;26;p4">
            <a:extLst>
              <a:ext uri="{FF2B5EF4-FFF2-40B4-BE49-F238E27FC236}">
                <a16:creationId xmlns:a16="http://schemas.microsoft.com/office/drawing/2014/main" id="{2EA0DC7D-CFC6-3D48-82E0-254A29098904}"/>
              </a:ext>
            </a:extLst>
          </p:cNvPr>
          <p:cNvSpPr/>
          <p:nvPr userDrawn="1"/>
        </p:nvSpPr>
        <p:spPr>
          <a:xfrm>
            <a:off x="929684" y="1074718"/>
            <a:ext cx="231833" cy="181964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sz="2400" b="1" i="0" dirty="0">
                <a:ln>
                  <a:noFill/>
                </a:ln>
                <a:solidFill>
                  <a:schemeClr val="bg1"/>
                </a:solidFill>
                <a:latin typeface="Georgia"/>
              </a:rPr>
              <a:t>”</a:t>
            </a:r>
          </a:p>
        </p:txBody>
      </p:sp>
      <p:pic>
        <p:nvPicPr>
          <p:cNvPr id="18" name="Picture 17" descr="Icon&#10;&#10;Description automatically generated">
            <a:extLst>
              <a:ext uri="{FF2B5EF4-FFF2-40B4-BE49-F238E27FC236}">
                <a16:creationId xmlns:a16="http://schemas.microsoft.com/office/drawing/2014/main" id="{43ACE407-39BF-C748-856E-25D10DB8CA5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559767" y="0"/>
            <a:ext cx="1632000" cy="1632000"/>
          </a:xfrm>
          <a:prstGeom prst="rect">
            <a:avLst/>
          </a:prstGeom>
        </p:spPr>
      </p:pic>
      <p:sp>
        <p:nvSpPr>
          <p:cNvPr id="21" name="Google Shape;16;p3">
            <a:extLst>
              <a:ext uri="{FF2B5EF4-FFF2-40B4-BE49-F238E27FC236}">
                <a16:creationId xmlns:a16="http://schemas.microsoft.com/office/drawing/2014/main" id="{A4E71CE2-992A-7F49-B098-227CEDE3F47B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376567" y="6157600"/>
            <a:ext cx="815200" cy="710800"/>
          </a:xfrm>
          <a:prstGeom prst="rect">
            <a:avLst/>
          </a:prstGeom>
          <a:noFill/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buNone/>
              <a:defRPr sz="1200" b="1" i="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lvl="1" algn="ctr">
              <a:buNone/>
              <a:defRPr/>
            </a:lvl2pPr>
            <a:lvl3pPr lvl="2" algn="ctr">
              <a:buNone/>
              <a:defRPr/>
            </a:lvl3pPr>
            <a:lvl4pPr lvl="3" algn="ctr">
              <a:buNone/>
              <a:defRPr/>
            </a:lvl4pPr>
            <a:lvl5pPr lvl="4" algn="ctr">
              <a:buNone/>
              <a:defRPr/>
            </a:lvl5pPr>
            <a:lvl6pPr lvl="5" algn="ctr">
              <a:buNone/>
              <a:defRPr/>
            </a:lvl6pPr>
            <a:lvl7pPr lvl="6" algn="ctr">
              <a:buNone/>
              <a:defRPr/>
            </a:lvl7pPr>
            <a:lvl8pPr lvl="7" algn="ctr">
              <a:buNone/>
              <a:defRPr/>
            </a:lvl8pPr>
            <a:lvl9pPr lvl="8" algn="ctr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pic>
        <p:nvPicPr>
          <p:cNvPr id="9" name="Picture 8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C001F580-5ADF-3D4E-B529-B1566491ABD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394486" y="6228006"/>
            <a:ext cx="2819772" cy="569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65029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 preserve="1" userDrawn="1">
  <p:cSld name="3_Quote">
    <p:bg>
      <p:bgPr>
        <a:solidFill>
          <a:srgbClr val="00529D"/>
        </a:solidFill>
        <a:effectLst/>
      </p:bgPr>
    </p:bg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1;p4">
            <a:extLst>
              <a:ext uri="{FF2B5EF4-FFF2-40B4-BE49-F238E27FC236}">
                <a16:creationId xmlns:a16="http://schemas.microsoft.com/office/drawing/2014/main" id="{DA43C0B7-047E-E44A-859C-5773FE473E7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7367" y="3600533"/>
            <a:ext cx="6379200" cy="1364739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marL="0" lvl="0" indent="0" rtl="0">
              <a:spcBef>
                <a:spcPts val="0"/>
              </a:spcBef>
              <a:spcAft>
                <a:spcPts val="0"/>
              </a:spcAft>
              <a:buSzPts val="4100"/>
              <a:buNone/>
              <a:defRPr sz="5467" b="1">
                <a:solidFill>
                  <a:schemeClr val="bg1"/>
                </a:solidFill>
                <a:latin typeface="Corbel" panose="020B0503020204020204" pitchFamily="34" charset="0"/>
              </a:defRPr>
            </a:lvl1pPr>
            <a:lvl2pPr marL="1219170" lvl="1" indent="-651917" rtl="0">
              <a:spcBef>
                <a:spcPts val="1067"/>
              </a:spcBef>
              <a:spcAft>
                <a:spcPts val="0"/>
              </a:spcAft>
              <a:buSzPts val="4100"/>
              <a:buChar char="○"/>
              <a:defRPr sz="5467" b="1"/>
            </a:lvl2pPr>
            <a:lvl3pPr marL="1828754" lvl="2" indent="-651917" rtl="0">
              <a:spcBef>
                <a:spcPts val="1067"/>
              </a:spcBef>
              <a:spcAft>
                <a:spcPts val="0"/>
              </a:spcAft>
              <a:buSzPts val="4100"/>
              <a:buChar char="■"/>
              <a:defRPr sz="5467" b="1"/>
            </a:lvl3pPr>
            <a:lvl4pPr marL="2438339" lvl="3" indent="-651917" rtl="0">
              <a:spcBef>
                <a:spcPts val="1067"/>
              </a:spcBef>
              <a:spcAft>
                <a:spcPts val="0"/>
              </a:spcAft>
              <a:buSzPts val="4100"/>
              <a:buChar char="●"/>
              <a:defRPr sz="5467" b="1"/>
            </a:lvl4pPr>
            <a:lvl5pPr marL="3047924" lvl="4" indent="-651917" rtl="0">
              <a:spcBef>
                <a:spcPts val="1067"/>
              </a:spcBef>
              <a:spcAft>
                <a:spcPts val="0"/>
              </a:spcAft>
              <a:buSzPts val="4100"/>
              <a:buChar char="○"/>
              <a:defRPr sz="5467" b="1"/>
            </a:lvl5pPr>
            <a:lvl6pPr marL="3657509" lvl="5" indent="-651917" rtl="0">
              <a:spcBef>
                <a:spcPts val="1067"/>
              </a:spcBef>
              <a:spcAft>
                <a:spcPts val="0"/>
              </a:spcAft>
              <a:buSzPts val="4100"/>
              <a:buChar char="■"/>
              <a:defRPr sz="5467" b="1"/>
            </a:lvl6pPr>
            <a:lvl7pPr marL="4267093" lvl="6" indent="-651917" rtl="0">
              <a:spcBef>
                <a:spcPts val="1067"/>
              </a:spcBef>
              <a:spcAft>
                <a:spcPts val="0"/>
              </a:spcAft>
              <a:buSzPts val="4100"/>
              <a:buChar char="●"/>
              <a:defRPr sz="5467" b="1"/>
            </a:lvl7pPr>
            <a:lvl8pPr marL="4876678" lvl="7" indent="-651917" rtl="0">
              <a:spcBef>
                <a:spcPts val="1067"/>
              </a:spcBef>
              <a:spcAft>
                <a:spcPts val="0"/>
              </a:spcAft>
              <a:buSzPts val="4100"/>
              <a:buChar char="○"/>
              <a:defRPr sz="5467" b="1"/>
            </a:lvl8pPr>
            <a:lvl9pPr marL="5486263" lvl="8" indent="-651917" rtl="0">
              <a:spcBef>
                <a:spcPts val="1067"/>
              </a:spcBef>
              <a:spcAft>
                <a:spcPts val="1067"/>
              </a:spcAft>
              <a:buSzPts val="4100"/>
              <a:buChar char="■"/>
              <a:defRPr sz="5467" b="1"/>
            </a:lvl9pPr>
          </a:lstStyle>
          <a:p>
            <a:endParaRPr dirty="0"/>
          </a:p>
        </p:txBody>
      </p:sp>
      <p:sp>
        <p:nvSpPr>
          <p:cNvPr id="27" name="Google Shape;18;p3">
            <a:extLst>
              <a:ext uri="{FF2B5EF4-FFF2-40B4-BE49-F238E27FC236}">
                <a16:creationId xmlns:a16="http://schemas.microsoft.com/office/drawing/2014/main" id="{25187739-4A03-E44E-B585-968CEB4B5EAE}"/>
              </a:ext>
            </a:extLst>
          </p:cNvPr>
          <p:cNvSpPr txBox="1">
            <a:spLocks noGrp="1"/>
          </p:cNvSpPr>
          <p:nvPr>
            <p:ph type="subTitle" idx="13"/>
          </p:nvPr>
        </p:nvSpPr>
        <p:spPr>
          <a:xfrm>
            <a:off x="687367" y="4965273"/>
            <a:ext cx="4663200" cy="562423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2667">
                <a:solidFill>
                  <a:schemeClr val="bg1"/>
                </a:solidFill>
                <a:latin typeface="Corbel" panose="020B0503020204020204" pitchFamily="34" charset="0"/>
              </a:defRPr>
            </a:lvl1pPr>
            <a:lvl2pPr lvl="1" rtl="0">
              <a:spcBef>
                <a:spcPts val="1067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4000">
                <a:solidFill>
                  <a:schemeClr val="lt2"/>
                </a:solidFill>
              </a:defRPr>
            </a:lvl2pPr>
            <a:lvl3pPr lvl="2" rtl="0">
              <a:spcBef>
                <a:spcPts val="1067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4000">
                <a:solidFill>
                  <a:schemeClr val="lt2"/>
                </a:solidFill>
              </a:defRPr>
            </a:lvl3pPr>
            <a:lvl4pPr lvl="3" rtl="0">
              <a:spcBef>
                <a:spcPts val="1067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4000">
                <a:solidFill>
                  <a:schemeClr val="lt2"/>
                </a:solidFill>
              </a:defRPr>
            </a:lvl4pPr>
            <a:lvl5pPr lvl="4" rtl="0">
              <a:spcBef>
                <a:spcPts val="1067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4000">
                <a:solidFill>
                  <a:schemeClr val="lt2"/>
                </a:solidFill>
              </a:defRPr>
            </a:lvl5pPr>
            <a:lvl6pPr lvl="5" rtl="0">
              <a:spcBef>
                <a:spcPts val="1067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4000">
                <a:solidFill>
                  <a:schemeClr val="lt2"/>
                </a:solidFill>
              </a:defRPr>
            </a:lvl6pPr>
            <a:lvl7pPr lvl="6" rtl="0">
              <a:spcBef>
                <a:spcPts val="1067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4000">
                <a:solidFill>
                  <a:schemeClr val="lt2"/>
                </a:solidFill>
              </a:defRPr>
            </a:lvl7pPr>
            <a:lvl8pPr lvl="7" rtl="0">
              <a:spcBef>
                <a:spcPts val="1067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4000">
                <a:solidFill>
                  <a:schemeClr val="lt2"/>
                </a:solidFill>
              </a:defRPr>
            </a:lvl8pPr>
            <a:lvl9pPr lvl="8" rtl="0">
              <a:spcBef>
                <a:spcPts val="1067"/>
              </a:spcBef>
              <a:spcAft>
                <a:spcPts val="1067"/>
              </a:spcAft>
              <a:buClr>
                <a:schemeClr val="lt2"/>
              </a:buClr>
              <a:buSzPts val="3000"/>
              <a:buNone/>
              <a:defRPr sz="4000">
                <a:solidFill>
                  <a:schemeClr val="lt2"/>
                </a:solidFill>
              </a:defRPr>
            </a:lvl9pPr>
          </a:lstStyle>
          <a:p>
            <a:endParaRPr dirty="0"/>
          </a:p>
        </p:txBody>
      </p:sp>
      <p:sp>
        <p:nvSpPr>
          <p:cNvPr id="21" name="Google Shape;23;p4">
            <a:extLst>
              <a:ext uri="{FF2B5EF4-FFF2-40B4-BE49-F238E27FC236}">
                <a16:creationId xmlns:a16="http://schemas.microsoft.com/office/drawing/2014/main" id="{E6E12F3E-5849-DF4F-A958-C80F5385EF38}"/>
              </a:ext>
            </a:extLst>
          </p:cNvPr>
          <p:cNvSpPr/>
          <p:nvPr userDrawn="1"/>
        </p:nvSpPr>
        <p:spPr>
          <a:xfrm>
            <a:off x="687376" y="805859"/>
            <a:ext cx="716456" cy="719667"/>
          </a:xfrm>
          <a:custGeom>
            <a:avLst/>
            <a:gdLst/>
            <a:ahLst/>
            <a:cxnLst/>
            <a:rect l="l" t="t" r="r" b="b"/>
            <a:pathLst>
              <a:path w="6321665" h="6350000" extrusionOk="0">
                <a:moveTo>
                  <a:pt x="3160833" y="0"/>
                </a:moveTo>
                <a:lnTo>
                  <a:pt x="3160833" y="0"/>
                </a:lnTo>
                <a:cubicBezTo>
                  <a:pt x="4908795" y="7817"/>
                  <a:pt x="6321666" y="1427021"/>
                  <a:pt x="6321666" y="3175000"/>
                </a:cubicBezTo>
                <a:cubicBezTo>
                  <a:pt x="6321666" y="4922979"/>
                  <a:pt x="4908795" y="6342183"/>
                  <a:pt x="3160833" y="6350000"/>
                </a:cubicBezTo>
                <a:cubicBezTo>
                  <a:pt x="1412871" y="6342183"/>
                  <a:pt x="0" y="4922979"/>
                  <a:pt x="0" y="3175000"/>
                </a:cubicBezTo>
                <a:cubicBezTo>
                  <a:pt x="0" y="1427021"/>
                  <a:pt x="1412871" y="7817"/>
                  <a:pt x="3160833" y="0"/>
                </a:cubicBezTo>
                <a:close/>
              </a:path>
            </a:pathLst>
          </a:custGeom>
          <a:solidFill>
            <a:srgbClr val="70BC7A"/>
          </a:solidFill>
          <a:ln>
            <a:noFill/>
          </a:ln>
        </p:spPr>
        <p:txBody>
          <a:bodyPr spcFirstLastPara="1" wrap="square" lIns="60967" tIns="60967" rIns="60967" bIns="60967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bg1"/>
              </a:solidFill>
            </a:endParaRPr>
          </a:p>
        </p:txBody>
      </p:sp>
      <p:sp>
        <p:nvSpPr>
          <p:cNvPr id="22" name="Google Shape;26;p4">
            <a:extLst>
              <a:ext uri="{FF2B5EF4-FFF2-40B4-BE49-F238E27FC236}">
                <a16:creationId xmlns:a16="http://schemas.microsoft.com/office/drawing/2014/main" id="{85868C06-7DF1-674F-8A6E-6A6021B1CB04}"/>
              </a:ext>
            </a:extLst>
          </p:cNvPr>
          <p:cNvSpPr/>
          <p:nvPr userDrawn="1"/>
        </p:nvSpPr>
        <p:spPr>
          <a:xfrm>
            <a:off x="929684" y="1074718"/>
            <a:ext cx="231833" cy="181964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sz="2400" b="1" i="0" dirty="0">
                <a:ln>
                  <a:noFill/>
                </a:ln>
                <a:solidFill>
                  <a:schemeClr val="bg1"/>
                </a:solidFill>
                <a:latin typeface="Georgia"/>
              </a:rPr>
              <a:t>”</a:t>
            </a:r>
          </a:p>
        </p:txBody>
      </p:sp>
      <p:pic>
        <p:nvPicPr>
          <p:cNvPr id="24" name="Picture 23" descr="Logo, company name&#10;&#10;Description automatically generated">
            <a:extLst>
              <a:ext uri="{FF2B5EF4-FFF2-40B4-BE49-F238E27FC236}">
                <a16:creationId xmlns:a16="http://schemas.microsoft.com/office/drawing/2014/main" id="{5B6A69C2-CEF0-3741-AB1D-A34F151EFCC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559767" y="0"/>
            <a:ext cx="1632000" cy="1632000"/>
          </a:xfrm>
          <a:prstGeom prst="rect">
            <a:avLst/>
          </a:prstGeom>
        </p:spPr>
      </p:pic>
      <p:sp>
        <p:nvSpPr>
          <p:cNvPr id="26" name="Google Shape;16;p3">
            <a:extLst>
              <a:ext uri="{FF2B5EF4-FFF2-40B4-BE49-F238E27FC236}">
                <a16:creationId xmlns:a16="http://schemas.microsoft.com/office/drawing/2014/main" id="{72A0E607-9E87-9940-951F-CB585D05DDA3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376567" y="6157600"/>
            <a:ext cx="815200" cy="710800"/>
          </a:xfrm>
          <a:prstGeom prst="rect">
            <a:avLst/>
          </a:prstGeom>
          <a:noFill/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buNone/>
              <a:defRPr sz="1200" b="1" i="0">
                <a:solidFill>
                  <a:schemeClr val="bg1"/>
                </a:solidFill>
                <a:latin typeface="Corbel" panose="020B0503020204020204" pitchFamily="34" charset="0"/>
              </a:defRPr>
            </a:lvl1pPr>
            <a:lvl2pPr lvl="1" algn="ctr">
              <a:buNone/>
              <a:defRPr/>
            </a:lvl2pPr>
            <a:lvl3pPr lvl="2" algn="ctr">
              <a:buNone/>
              <a:defRPr/>
            </a:lvl3pPr>
            <a:lvl4pPr lvl="3" algn="ctr">
              <a:buNone/>
              <a:defRPr/>
            </a:lvl4pPr>
            <a:lvl5pPr lvl="4" algn="ctr">
              <a:buNone/>
              <a:defRPr/>
            </a:lvl5pPr>
            <a:lvl6pPr lvl="5" algn="ctr">
              <a:buNone/>
              <a:defRPr/>
            </a:lvl6pPr>
            <a:lvl7pPr lvl="6" algn="ctr">
              <a:buNone/>
              <a:defRPr/>
            </a:lvl7pPr>
            <a:lvl8pPr lvl="7" algn="ctr">
              <a:buNone/>
              <a:defRPr/>
            </a:lvl8pPr>
            <a:lvl9pPr lvl="8" algn="ctr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pic>
        <p:nvPicPr>
          <p:cNvPr id="9" name="Picture 8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1B977595-229A-5448-B623-CF3944F9A39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394486" y="6228006"/>
            <a:ext cx="2819772" cy="569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156797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 preserve="1" userDrawn="1">
  <p:cSld name="4_Quote">
    <p:bg>
      <p:bgPr>
        <a:solidFill>
          <a:schemeClr val="dk1"/>
        </a:solidFill>
        <a:effectLst/>
      </p:bgPr>
    </p:bg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15;p3">
            <a:extLst>
              <a:ext uri="{FF2B5EF4-FFF2-40B4-BE49-F238E27FC236}">
                <a16:creationId xmlns:a16="http://schemas.microsoft.com/office/drawing/2014/main" id="{1015E7DF-97F4-1047-BFA2-742406C41596}"/>
              </a:ext>
            </a:extLst>
          </p:cNvPr>
          <p:cNvSpPr/>
          <p:nvPr userDrawn="1"/>
        </p:nvSpPr>
        <p:spPr>
          <a:xfrm>
            <a:off x="133" y="0"/>
            <a:ext cx="12192000" cy="6868400"/>
          </a:xfrm>
          <a:prstGeom prst="rect">
            <a:avLst/>
          </a:prstGeom>
          <a:gradFill>
            <a:gsLst>
              <a:gs pos="37000">
                <a:srgbClr val="00529D"/>
              </a:gs>
              <a:gs pos="100000">
                <a:srgbClr val="70BC7A"/>
              </a:gs>
              <a:gs pos="99000">
                <a:srgbClr val="70BC7A"/>
              </a:gs>
              <a:gs pos="100000">
                <a:srgbClr val="70BC7A"/>
              </a:gs>
            </a:gsLst>
            <a:lin ang="3000000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3" name="Google Shape;23;p4"/>
          <p:cNvSpPr/>
          <p:nvPr/>
        </p:nvSpPr>
        <p:spPr>
          <a:xfrm>
            <a:off x="687376" y="805859"/>
            <a:ext cx="716456" cy="719667"/>
          </a:xfrm>
          <a:custGeom>
            <a:avLst/>
            <a:gdLst/>
            <a:ahLst/>
            <a:cxnLst/>
            <a:rect l="l" t="t" r="r" b="b"/>
            <a:pathLst>
              <a:path w="6321665" h="6350000" extrusionOk="0">
                <a:moveTo>
                  <a:pt x="3160833" y="0"/>
                </a:moveTo>
                <a:lnTo>
                  <a:pt x="3160833" y="0"/>
                </a:lnTo>
                <a:cubicBezTo>
                  <a:pt x="4908795" y="7817"/>
                  <a:pt x="6321666" y="1427021"/>
                  <a:pt x="6321666" y="3175000"/>
                </a:cubicBezTo>
                <a:cubicBezTo>
                  <a:pt x="6321666" y="4922979"/>
                  <a:pt x="4908795" y="6342183"/>
                  <a:pt x="3160833" y="6350000"/>
                </a:cubicBezTo>
                <a:cubicBezTo>
                  <a:pt x="1412871" y="6342183"/>
                  <a:pt x="0" y="4922979"/>
                  <a:pt x="0" y="3175000"/>
                </a:cubicBezTo>
                <a:cubicBezTo>
                  <a:pt x="0" y="1427021"/>
                  <a:pt x="1412871" y="7817"/>
                  <a:pt x="3160833" y="0"/>
                </a:cubicBezTo>
                <a:close/>
              </a:path>
            </a:pathLst>
          </a:custGeom>
          <a:solidFill>
            <a:srgbClr val="70BC7A"/>
          </a:solidFill>
          <a:ln>
            <a:noFill/>
          </a:ln>
        </p:spPr>
        <p:txBody>
          <a:bodyPr spcFirstLastPara="1" wrap="square" lIns="60967" tIns="60967" rIns="60967" bIns="60967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bg1"/>
              </a:solidFill>
            </a:endParaRPr>
          </a:p>
        </p:txBody>
      </p:sp>
      <p:sp>
        <p:nvSpPr>
          <p:cNvPr id="26" name="Google Shape;26;p4"/>
          <p:cNvSpPr/>
          <p:nvPr/>
        </p:nvSpPr>
        <p:spPr>
          <a:xfrm>
            <a:off x="929684" y="1074718"/>
            <a:ext cx="231833" cy="181964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sz="2400" b="1" i="0" dirty="0">
                <a:ln>
                  <a:noFill/>
                </a:ln>
                <a:solidFill>
                  <a:schemeClr val="bg1"/>
                </a:solidFill>
                <a:latin typeface="Georgia"/>
              </a:rPr>
              <a:t>”</a:t>
            </a:r>
          </a:p>
        </p:txBody>
      </p:sp>
      <p:sp>
        <p:nvSpPr>
          <p:cNvPr id="20" name="Google Shape;21;p4">
            <a:extLst>
              <a:ext uri="{FF2B5EF4-FFF2-40B4-BE49-F238E27FC236}">
                <a16:creationId xmlns:a16="http://schemas.microsoft.com/office/drawing/2014/main" id="{DA43C0B7-047E-E44A-859C-5773FE473E7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7367" y="3600533"/>
            <a:ext cx="6379200" cy="1364739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marL="0" lvl="0" indent="0" rtl="0">
              <a:spcBef>
                <a:spcPts val="0"/>
              </a:spcBef>
              <a:spcAft>
                <a:spcPts val="0"/>
              </a:spcAft>
              <a:buSzPts val="4100"/>
              <a:buNone/>
              <a:defRPr sz="5467" b="1">
                <a:solidFill>
                  <a:schemeClr val="bg1"/>
                </a:solidFill>
                <a:latin typeface="Corbel" panose="020B0503020204020204" pitchFamily="34" charset="0"/>
              </a:defRPr>
            </a:lvl1pPr>
            <a:lvl2pPr marL="1219170" lvl="1" indent="-651917" rtl="0">
              <a:spcBef>
                <a:spcPts val="1067"/>
              </a:spcBef>
              <a:spcAft>
                <a:spcPts val="0"/>
              </a:spcAft>
              <a:buSzPts val="4100"/>
              <a:buChar char="○"/>
              <a:defRPr sz="5467" b="1"/>
            </a:lvl2pPr>
            <a:lvl3pPr marL="1828754" lvl="2" indent="-651917" rtl="0">
              <a:spcBef>
                <a:spcPts val="1067"/>
              </a:spcBef>
              <a:spcAft>
                <a:spcPts val="0"/>
              </a:spcAft>
              <a:buSzPts val="4100"/>
              <a:buChar char="■"/>
              <a:defRPr sz="5467" b="1"/>
            </a:lvl3pPr>
            <a:lvl4pPr marL="2438339" lvl="3" indent="-651917" rtl="0">
              <a:spcBef>
                <a:spcPts val="1067"/>
              </a:spcBef>
              <a:spcAft>
                <a:spcPts val="0"/>
              </a:spcAft>
              <a:buSzPts val="4100"/>
              <a:buChar char="●"/>
              <a:defRPr sz="5467" b="1"/>
            </a:lvl4pPr>
            <a:lvl5pPr marL="3047924" lvl="4" indent="-651917" rtl="0">
              <a:spcBef>
                <a:spcPts val="1067"/>
              </a:spcBef>
              <a:spcAft>
                <a:spcPts val="0"/>
              </a:spcAft>
              <a:buSzPts val="4100"/>
              <a:buChar char="○"/>
              <a:defRPr sz="5467" b="1"/>
            </a:lvl5pPr>
            <a:lvl6pPr marL="3657509" lvl="5" indent="-651917" rtl="0">
              <a:spcBef>
                <a:spcPts val="1067"/>
              </a:spcBef>
              <a:spcAft>
                <a:spcPts val="0"/>
              </a:spcAft>
              <a:buSzPts val="4100"/>
              <a:buChar char="■"/>
              <a:defRPr sz="5467" b="1"/>
            </a:lvl6pPr>
            <a:lvl7pPr marL="4267093" lvl="6" indent="-651917" rtl="0">
              <a:spcBef>
                <a:spcPts val="1067"/>
              </a:spcBef>
              <a:spcAft>
                <a:spcPts val="0"/>
              </a:spcAft>
              <a:buSzPts val="4100"/>
              <a:buChar char="●"/>
              <a:defRPr sz="5467" b="1"/>
            </a:lvl7pPr>
            <a:lvl8pPr marL="4876678" lvl="7" indent="-651917" rtl="0">
              <a:spcBef>
                <a:spcPts val="1067"/>
              </a:spcBef>
              <a:spcAft>
                <a:spcPts val="0"/>
              </a:spcAft>
              <a:buSzPts val="4100"/>
              <a:buChar char="○"/>
              <a:defRPr sz="5467" b="1"/>
            </a:lvl8pPr>
            <a:lvl9pPr marL="5486263" lvl="8" indent="-651917" rtl="0">
              <a:spcBef>
                <a:spcPts val="1067"/>
              </a:spcBef>
              <a:spcAft>
                <a:spcPts val="1067"/>
              </a:spcAft>
              <a:buSzPts val="4100"/>
              <a:buChar char="■"/>
              <a:defRPr sz="5467" b="1"/>
            </a:lvl9pPr>
          </a:lstStyle>
          <a:p>
            <a:endParaRPr dirty="0"/>
          </a:p>
        </p:txBody>
      </p:sp>
      <p:sp>
        <p:nvSpPr>
          <p:cNvPr id="27" name="Google Shape;18;p3">
            <a:extLst>
              <a:ext uri="{FF2B5EF4-FFF2-40B4-BE49-F238E27FC236}">
                <a16:creationId xmlns:a16="http://schemas.microsoft.com/office/drawing/2014/main" id="{25187739-4A03-E44E-B585-968CEB4B5EAE}"/>
              </a:ext>
            </a:extLst>
          </p:cNvPr>
          <p:cNvSpPr txBox="1">
            <a:spLocks noGrp="1"/>
          </p:cNvSpPr>
          <p:nvPr>
            <p:ph type="subTitle" idx="13"/>
          </p:nvPr>
        </p:nvSpPr>
        <p:spPr>
          <a:xfrm>
            <a:off x="687367" y="4965273"/>
            <a:ext cx="4663200" cy="562423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2667">
                <a:solidFill>
                  <a:schemeClr val="bg1"/>
                </a:solidFill>
                <a:latin typeface="Corbel" panose="020B0503020204020204" pitchFamily="34" charset="0"/>
              </a:defRPr>
            </a:lvl1pPr>
            <a:lvl2pPr lvl="1" rtl="0">
              <a:spcBef>
                <a:spcPts val="1067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4000">
                <a:solidFill>
                  <a:schemeClr val="lt2"/>
                </a:solidFill>
              </a:defRPr>
            </a:lvl2pPr>
            <a:lvl3pPr lvl="2" rtl="0">
              <a:spcBef>
                <a:spcPts val="1067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4000">
                <a:solidFill>
                  <a:schemeClr val="lt2"/>
                </a:solidFill>
              </a:defRPr>
            </a:lvl3pPr>
            <a:lvl4pPr lvl="3" rtl="0">
              <a:spcBef>
                <a:spcPts val="1067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4000">
                <a:solidFill>
                  <a:schemeClr val="lt2"/>
                </a:solidFill>
              </a:defRPr>
            </a:lvl4pPr>
            <a:lvl5pPr lvl="4" rtl="0">
              <a:spcBef>
                <a:spcPts val="1067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4000">
                <a:solidFill>
                  <a:schemeClr val="lt2"/>
                </a:solidFill>
              </a:defRPr>
            </a:lvl5pPr>
            <a:lvl6pPr lvl="5" rtl="0">
              <a:spcBef>
                <a:spcPts val="1067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4000">
                <a:solidFill>
                  <a:schemeClr val="lt2"/>
                </a:solidFill>
              </a:defRPr>
            </a:lvl6pPr>
            <a:lvl7pPr lvl="6" rtl="0">
              <a:spcBef>
                <a:spcPts val="1067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4000">
                <a:solidFill>
                  <a:schemeClr val="lt2"/>
                </a:solidFill>
              </a:defRPr>
            </a:lvl7pPr>
            <a:lvl8pPr lvl="7" rtl="0">
              <a:spcBef>
                <a:spcPts val="1067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4000">
                <a:solidFill>
                  <a:schemeClr val="lt2"/>
                </a:solidFill>
              </a:defRPr>
            </a:lvl8pPr>
            <a:lvl9pPr lvl="8" rtl="0">
              <a:spcBef>
                <a:spcPts val="1067"/>
              </a:spcBef>
              <a:spcAft>
                <a:spcPts val="1067"/>
              </a:spcAft>
              <a:buClr>
                <a:schemeClr val="lt2"/>
              </a:buClr>
              <a:buSzPts val="3000"/>
              <a:buNone/>
              <a:defRPr sz="4000">
                <a:solidFill>
                  <a:schemeClr val="lt2"/>
                </a:solidFill>
              </a:defRPr>
            </a:lvl9pPr>
          </a:lstStyle>
          <a:p>
            <a:endParaRPr dirty="0"/>
          </a:p>
        </p:txBody>
      </p:sp>
      <p:pic>
        <p:nvPicPr>
          <p:cNvPr id="24" name="Picture 23" descr="Logo, company name&#10;&#10;Description automatically generated">
            <a:extLst>
              <a:ext uri="{FF2B5EF4-FFF2-40B4-BE49-F238E27FC236}">
                <a16:creationId xmlns:a16="http://schemas.microsoft.com/office/drawing/2014/main" id="{897589DD-5A44-B344-B4BF-D13E285F031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559767" y="0"/>
            <a:ext cx="1632000" cy="1632000"/>
          </a:xfrm>
          <a:prstGeom prst="rect">
            <a:avLst/>
          </a:prstGeom>
        </p:spPr>
      </p:pic>
      <p:pic>
        <p:nvPicPr>
          <p:cNvPr id="25" name="Picture 24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373BCC05-9B1D-614E-8C1F-9E941CD96CA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6200000">
            <a:off x="10374289" y="3153371"/>
            <a:ext cx="2819772" cy="569989"/>
          </a:xfrm>
          <a:prstGeom prst="rect">
            <a:avLst/>
          </a:prstGeom>
        </p:spPr>
      </p:pic>
      <p:sp>
        <p:nvSpPr>
          <p:cNvPr id="29" name="Google Shape;16;p3">
            <a:extLst>
              <a:ext uri="{FF2B5EF4-FFF2-40B4-BE49-F238E27FC236}">
                <a16:creationId xmlns:a16="http://schemas.microsoft.com/office/drawing/2014/main" id="{86C4883D-5E94-3448-9537-A7AD0BFEAA11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376567" y="6157600"/>
            <a:ext cx="815200" cy="710800"/>
          </a:xfrm>
          <a:prstGeom prst="rect">
            <a:avLst/>
          </a:prstGeom>
          <a:noFill/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buNone/>
              <a:defRPr sz="1200" b="1" i="0">
                <a:solidFill>
                  <a:schemeClr val="bg1"/>
                </a:solidFill>
                <a:latin typeface="Corbel" panose="020B0503020204020204" pitchFamily="34" charset="0"/>
              </a:defRPr>
            </a:lvl1pPr>
            <a:lvl2pPr lvl="1" algn="ctr">
              <a:buNone/>
              <a:defRPr/>
            </a:lvl2pPr>
            <a:lvl3pPr lvl="2" algn="ctr">
              <a:buNone/>
              <a:defRPr/>
            </a:lvl3pPr>
            <a:lvl4pPr lvl="3" algn="ctr">
              <a:buNone/>
              <a:defRPr/>
            </a:lvl4pPr>
            <a:lvl5pPr lvl="4" algn="ctr">
              <a:buNone/>
              <a:defRPr/>
            </a:lvl5pPr>
            <a:lvl6pPr lvl="5" algn="ctr">
              <a:buNone/>
              <a:defRPr/>
            </a:lvl6pPr>
            <a:lvl7pPr lvl="6" algn="ctr">
              <a:buNone/>
              <a:defRPr/>
            </a:lvl7pPr>
            <a:lvl8pPr lvl="7" algn="ctr">
              <a:buNone/>
              <a:defRPr/>
            </a:lvl8pPr>
            <a:lvl9pPr lvl="8" algn="ctr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54644718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 preserve="1" userDrawn="1">
  <p:cSld name="5_Quote">
    <p:bg>
      <p:bgPr>
        <a:solidFill>
          <a:schemeClr val="bg1"/>
        </a:solidFill>
        <a:effectLst/>
      </p:bgPr>
    </p:bg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 txBox="1">
            <a:spLocks noGrp="1"/>
          </p:cNvSpPr>
          <p:nvPr>
            <p:ph type="body" idx="1"/>
          </p:nvPr>
        </p:nvSpPr>
        <p:spPr>
          <a:xfrm>
            <a:off x="687367" y="2073359"/>
            <a:ext cx="6379200" cy="1364739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marL="0" lvl="0" indent="0" rtl="0">
              <a:spcBef>
                <a:spcPts val="0"/>
              </a:spcBef>
              <a:spcAft>
                <a:spcPts val="0"/>
              </a:spcAft>
              <a:buSzPts val="4100"/>
              <a:buNone/>
              <a:defRPr sz="5467" b="1">
                <a:latin typeface="Corbel" panose="020B0503020204020204" pitchFamily="34" charset="0"/>
              </a:defRPr>
            </a:lvl1pPr>
            <a:lvl2pPr marL="1219170" lvl="1" indent="-651917" rtl="0">
              <a:spcBef>
                <a:spcPts val="1067"/>
              </a:spcBef>
              <a:spcAft>
                <a:spcPts val="0"/>
              </a:spcAft>
              <a:buSzPts val="4100"/>
              <a:buChar char="○"/>
              <a:defRPr sz="5467" b="1"/>
            </a:lvl2pPr>
            <a:lvl3pPr marL="1828754" lvl="2" indent="-651917" rtl="0">
              <a:spcBef>
                <a:spcPts val="1067"/>
              </a:spcBef>
              <a:spcAft>
                <a:spcPts val="0"/>
              </a:spcAft>
              <a:buSzPts val="4100"/>
              <a:buChar char="■"/>
              <a:defRPr sz="5467" b="1"/>
            </a:lvl3pPr>
            <a:lvl4pPr marL="2438339" lvl="3" indent="-651917" rtl="0">
              <a:spcBef>
                <a:spcPts val="1067"/>
              </a:spcBef>
              <a:spcAft>
                <a:spcPts val="0"/>
              </a:spcAft>
              <a:buSzPts val="4100"/>
              <a:buChar char="●"/>
              <a:defRPr sz="5467" b="1"/>
            </a:lvl4pPr>
            <a:lvl5pPr marL="3047924" lvl="4" indent="-651917" rtl="0">
              <a:spcBef>
                <a:spcPts val="1067"/>
              </a:spcBef>
              <a:spcAft>
                <a:spcPts val="0"/>
              </a:spcAft>
              <a:buSzPts val="4100"/>
              <a:buChar char="○"/>
              <a:defRPr sz="5467" b="1"/>
            </a:lvl5pPr>
            <a:lvl6pPr marL="3657509" lvl="5" indent="-651917" rtl="0">
              <a:spcBef>
                <a:spcPts val="1067"/>
              </a:spcBef>
              <a:spcAft>
                <a:spcPts val="0"/>
              </a:spcAft>
              <a:buSzPts val="4100"/>
              <a:buChar char="■"/>
              <a:defRPr sz="5467" b="1"/>
            </a:lvl6pPr>
            <a:lvl7pPr marL="4267093" lvl="6" indent="-651917" rtl="0">
              <a:spcBef>
                <a:spcPts val="1067"/>
              </a:spcBef>
              <a:spcAft>
                <a:spcPts val="0"/>
              </a:spcAft>
              <a:buSzPts val="4100"/>
              <a:buChar char="●"/>
              <a:defRPr sz="5467" b="1"/>
            </a:lvl7pPr>
            <a:lvl8pPr marL="4876678" lvl="7" indent="-651917" rtl="0">
              <a:spcBef>
                <a:spcPts val="1067"/>
              </a:spcBef>
              <a:spcAft>
                <a:spcPts val="0"/>
              </a:spcAft>
              <a:buSzPts val="4100"/>
              <a:buChar char="○"/>
              <a:defRPr sz="5467" b="1"/>
            </a:lvl8pPr>
            <a:lvl9pPr marL="5486263" lvl="8" indent="-651917" rtl="0">
              <a:spcBef>
                <a:spcPts val="1067"/>
              </a:spcBef>
              <a:spcAft>
                <a:spcPts val="1067"/>
              </a:spcAft>
              <a:buSzPts val="4100"/>
              <a:buChar char="■"/>
              <a:defRPr sz="5467" b="1"/>
            </a:lvl9pPr>
          </a:lstStyle>
          <a:p>
            <a:endParaRPr dirty="0"/>
          </a:p>
        </p:txBody>
      </p:sp>
      <p:sp>
        <p:nvSpPr>
          <p:cNvPr id="23" name="Google Shape;23;p4"/>
          <p:cNvSpPr/>
          <p:nvPr/>
        </p:nvSpPr>
        <p:spPr>
          <a:xfrm>
            <a:off x="687376" y="805859"/>
            <a:ext cx="716456" cy="719667"/>
          </a:xfrm>
          <a:custGeom>
            <a:avLst/>
            <a:gdLst/>
            <a:ahLst/>
            <a:cxnLst/>
            <a:rect l="l" t="t" r="r" b="b"/>
            <a:pathLst>
              <a:path w="6321665" h="6350000" extrusionOk="0">
                <a:moveTo>
                  <a:pt x="3160833" y="0"/>
                </a:moveTo>
                <a:lnTo>
                  <a:pt x="3160833" y="0"/>
                </a:lnTo>
                <a:cubicBezTo>
                  <a:pt x="4908795" y="7817"/>
                  <a:pt x="6321666" y="1427021"/>
                  <a:pt x="6321666" y="3175000"/>
                </a:cubicBezTo>
                <a:cubicBezTo>
                  <a:pt x="6321666" y="4922979"/>
                  <a:pt x="4908795" y="6342183"/>
                  <a:pt x="3160833" y="6350000"/>
                </a:cubicBezTo>
                <a:cubicBezTo>
                  <a:pt x="1412871" y="6342183"/>
                  <a:pt x="0" y="4922979"/>
                  <a:pt x="0" y="3175000"/>
                </a:cubicBezTo>
                <a:cubicBezTo>
                  <a:pt x="0" y="1427021"/>
                  <a:pt x="1412871" y="7817"/>
                  <a:pt x="3160833" y="0"/>
                </a:cubicBezTo>
                <a:close/>
              </a:path>
            </a:pathLst>
          </a:custGeom>
          <a:solidFill>
            <a:srgbClr val="00529D"/>
          </a:solidFill>
          <a:ln>
            <a:noFill/>
          </a:ln>
        </p:spPr>
        <p:txBody>
          <a:bodyPr spcFirstLastPara="1" wrap="square" lIns="60967" tIns="60967" rIns="60967" bIns="60967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6" name="Google Shape;26;p4"/>
          <p:cNvSpPr/>
          <p:nvPr/>
        </p:nvSpPr>
        <p:spPr>
          <a:xfrm>
            <a:off x="929684" y="1074718"/>
            <a:ext cx="231833" cy="181964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sz="2400" b="1" i="0" dirty="0">
                <a:ln>
                  <a:noFill/>
                </a:ln>
                <a:solidFill>
                  <a:schemeClr val="bg1"/>
                </a:solidFill>
                <a:latin typeface="Georgia"/>
              </a:rPr>
              <a:t>”</a:t>
            </a:r>
          </a:p>
        </p:txBody>
      </p:sp>
      <p:sp>
        <p:nvSpPr>
          <p:cNvPr id="16" name="Google Shape;18;p3">
            <a:extLst>
              <a:ext uri="{FF2B5EF4-FFF2-40B4-BE49-F238E27FC236}">
                <a16:creationId xmlns:a16="http://schemas.microsoft.com/office/drawing/2014/main" id="{E3E302DD-D817-4443-8284-69D44E4691BE}"/>
              </a:ext>
            </a:extLst>
          </p:cNvPr>
          <p:cNvSpPr txBox="1">
            <a:spLocks noGrp="1"/>
          </p:cNvSpPr>
          <p:nvPr>
            <p:ph type="subTitle" idx="13"/>
          </p:nvPr>
        </p:nvSpPr>
        <p:spPr>
          <a:xfrm>
            <a:off x="687367" y="3438098"/>
            <a:ext cx="4663200" cy="562423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2667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lvl="1" rtl="0">
              <a:spcBef>
                <a:spcPts val="1067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4000">
                <a:solidFill>
                  <a:schemeClr val="lt2"/>
                </a:solidFill>
              </a:defRPr>
            </a:lvl2pPr>
            <a:lvl3pPr lvl="2" rtl="0">
              <a:spcBef>
                <a:spcPts val="1067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4000">
                <a:solidFill>
                  <a:schemeClr val="lt2"/>
                </a:solidFill>
              </a:defRPr>
            </a:lvl3pPr>
            <a:lvl4pPr lvl="3" rtl="0">
              <a:spcBef>
                <a:spcPts val="1067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4000">
                <a:solidFill>
                  <a:schemeClr val="lt2"/>
                </a:solidFill>
              </a:defRPr>
            </a:lvl4pPr>
            <a:lvl5pPr lvl="4" rtl="0">
              <a:spcBef>
                <a:spcPts val="1067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4000">
                <a:solidFill>
                  <a:schemeClr val="lt2"/>
                </a:solidFill>
              </a:defRPr>
            </a:lvl5pPr>
            <a:lvl6pPr lvl="5" rtl="0">
              <a:spcBef>
                <a:spcPts val="1067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4000">
                <a:solidFill>
                  <a:schemeClr val="lt2"/>
                </a:solidFill>
              </a:defRPr>
            </a:lvl6pPr>
            <a:lvl7pPr lvl="6" rtl="0">
              <a:spcBef>
                <a:spcPts val="1067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4000">
                <a:solidFill>
                  <a:schemeClr val="lt2"/>
                </a:solidFill>
              </a:defRPr>
            </a:lvl7pPr>
            <a:lvl8pPr lvl="7" rtl="0">
              <a:spcBef>
                <a:spcPts val="1067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4000">
                <a:solidFill>
                  <a:schemeClr val="lt2"/>
                </a:solidFill>
              </a:defRPr>
            </a:lvl8pPr>
            <a:lvl9pPr lvl="8" rtl="0">
              <a:spcBef>
                <a:spcPts val="1067"/>
              </a:spcBef>
              <a:spcAft>
                <a:spcPts val="1067"/>
              </a:spcAft>
              <a:buClr>
                <a:schemeClr val="lt2"/>
              </a:buClr>
              <a:buSzPts val="3000"/>
              <a:buNone/>
              <a:defRPr sz="4000">
                <a:solidFill>
                  <a:schemeClr val="lt2"/>
                </a:solidFill>
              </a:defRPr>
            </a:lvl9pPr>
          </a:lstStyle>
          <a:p>
            <a:endParaRPr dirty="0"/>
          </a:p>
        </p:txBody>
      </p:sp>
      <p:pic>
        <p:nvPicPr>
          <p:cNvPr id="11" name="Picture 10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A2763326-B524-1F4E-A439-C99BE90FCB4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664" t="2087" r="4022" b="11191"/>
          <a:stretch/>
        </p:blipFill>
        <p:spPr>
          <a:xfrm>
            <a:off x="-1" y="4278263"/>
            <a:ext cx="12192001" cy="2588636"/>
          </a:xfrm>
          <a:prstGeom prst="rect">
            <a:avLst/>
          </a:prstGeom>
        </p:spPr>
      </p:pic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FCD3D53D-34BC-5C4D-A0F6-424469B80B3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81411" y="234659"/>
            <a:ext cx="2825760" cy="57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07998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 preserve="1" userDrawn="1">
  <p:cSld name="6_Quote">
    <p:bg>
      <p:bgPr>
        <a:solidFill>
          <a:schemeClr val="bg1"/>
        </a:solidFill>
        <a:effectLst/>
      </p:bgPr>
    </p:bg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 txBox="1">
            <a:spLocks noGrp="1"/>
          </p:cNvSpPr>
          <p:nvPr>
            <p:ph type="body" idx="1"/>
          </p:nvPr>
        </p:nvSpPr>
        <p:spPr>
          <a:xfrm>
            <a:off x="687367" y="2073359"/>
            <a:ext cx="6379200" cy="1364739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marL="0" lvl="0" indent="0" rtl="0">
              <a:spcBef>
                <a:spcPts val="0"/>
              </a:spcBef>
              <a:spcAft>
                <a:spcPts val="0"/>
              </a:spcAft>
              <a:buSzPts val="4100"/>
              <a:buNone/>
              <a:defRPr sz="5467" b="1">
                <a:latin typeface="Corbel" panose="020B0503020204020204" pitchFamily="34" charset="0"/>
              </a:defRPr>
            </a:lvl1pPr>
            <a:lvl2pPr marL="1219170" lvl="1" indent="-651917" rtl="0">
              <a:spcBef>
                <a:spcPts val="1067"/>
              </a:spcBef>
              <a:spcAft>
                <a:spcPts val="0"/>
              </a:spcAft>
              <a:buSzPts val="4100"/>
              <a:buChar char="○"/>
              <a:defRPr sz="5467" b="1"/>
            </a:lvl2pPr>
            <a:lvl3pPr marL="1828754" lvl="2" indent="-651917" rtl="0">
              <a:spcBef>
                <a:spcPts val="1067"/>
              </a:spcBef>
              <a:spcAft>
                <a:spcPts val="0"/>
              </a:spcAft>
              <a:buSzPts val="4100"/>
              <a:buChar char="■"/>
              <a:defRPr sz="5467" b="1"/>
            </a:lvl3pPr>
            <a:lvl4pPr marL="2438339" lvl="3" indent="-651917" rtl="0">
              <a:spcBef>
                <a:spcPts val="1067"/>
              </a:spcBef>
              <a:spcAft>
                <a:spcPts val="0"/>
              </a:spcAft>
              <a:buSzPts val="4100"/>
              <a:buChar char="●"/>
              <a:defRPr sz="5467" b="1"/>
            </a:lvl4pPr>
            <a:lvl5pPr marL="3047924" lvl="4" indent="-651917" rtl="0">
              <a:spcBef>
                <a:spcPts val="1067"/>
              </a:spcBef>
              <a:spcAft>
                <a:spcPts val="0"/>
              </a:spcAft>
              <a:buSzPts val="4100"/>
              <a:buChar char="○"/>
              <a:defRPr sz="5467" b="1"/>
            </a:lvl5pPr>
            <a:lvl6pPr marL="3657509" lvl="5" indent="-651917" rtl="0">
              <a:spcBef>
                <a:spcPts val="1067"/>
              </a:spcBef>
              <a:spcAft>
                <a:spcPts val="0"/>
              </a:spcAft>
              <a:buSzPts val="4100"/>
              <a:buChar char="■"/>
              <a:defRPr sz="5467" b="1"/>
            </a:lvl6pPr>
            <a:lvl7pPr marL="4267093" lvl="6" indent="-651917" rtl="0">
              <a:spcBef>
                <a:spcPts val="1067"/>
              </a:spcBef>
              <a:spcAft>
                <a:spcPts val="0"/>
              </a:spcAft>
              <a:buSzPts val="4100"/>
              <a:buChar char="●"/>
              <a:defRPr sz="5467" b="1"/>
            </a:lvl7pPr>
            <a:lvl8pPr marL="4876678" lvl="7" indent="-651917" rtl="0">
              <a:spcBef>
                <a:spcPts val="1067"/>
              </a:spcBef>
              <a:spcAft>
                <a:spcPts val="0"/>
              </a:spcAft>
              <a:buSzPts val="4100"/>
              <a:buChar char="○"/>
              <a:defRPr sz="5467" b="1"/>
            </a:lvl8pPr>
            <a:lvl9pPr marL="5486263" lvl="8" indent="-651917" rtl="0">
              <a:spcBef>
                <a:spcPts val="1067"/>
              </a:spcBef>
              <a:spcAft>
                <a:spcPts val="1067"/>
              </a:spcAft>
              <a:buSzPts val="4100"/>
              <a:buChar char="■"/>
              <a:defRPr sz="5467" b="1"/>
            </a:lvl9pPr>
          </a:lstStyle>
          <a:p>
            <a:endParaRPr dirty="0"/>
          </a:p>
        </p:txBody>
      </p:sp>
      <p:sp>
        <p:nvSpPr>
          <p:cNvPr id="23" name="Google Shape;23;p4"/>
          <p:cNvSpPr/>
          <p:nvPr/>
        </p:nvSpPr>
        <p:spPr>
          <a:xfrm>
            <a:off x="687376" y="805859"/>
            <a:ext cx="716456" cy="719667"/>
          </a:xfrm>
          <a:custGeom>
            <a:avLst/>
            <a:gdLst/>
            <a:ahLst/>
            <a:cxnLst/>
            <a:rect l="l" t="t" r="r" b="b"/>
            <a:pathLst>
              <a:path w="6321665" h="6350000" extrusionOk="0">
                <a:moveTo>
                  <a:pt x="3160833" y="0"/>
                </a:moveTo>
                <a:lnTo>
                  <a:pt x="3160833" y="0"/>
                </a:lnTo>
                <a:cubicBezTo>
                  <a:pt x="4908795" y="7817"/>
                  <a:pt x="6321666" y="1427021"/>
                  <a:pt x="6321666" y="3175000"/>
                </a:cubicBezTo>
                <a:cubicBezTo>
                  <a:pt x="6321666" y="4922979"/>
                  <a:pt x="4908795" y="6342183"/>
                  <a:pt x="3160833" y="6350000"/>
                </a:cubicBezTo>
                <a:cubicBezTo>
                  <a:pt x="1412871" y="6342183"/>
                  <a:pt x="0" y="4922979"/>
                  <a:pt x="0" y="3175000"/>
                </a:cubicBezTo>
                <a:cubicBezTo>
                  <a:pt x="0" y="1427021"/>
                  <a:pt x="1412871" y="7817"/>
                  <a:pt x="3160833" y="0"/>
                </a:cubicBezTo>
                <a:close/>
              </a:path>
            </a:pathLst>
          </a:custGeom>
          <a:solidFill>
            <a:srgbClr val="00529D"/>
          </a:solidFill>
          <a:ln>
            <a:noFill/>
          </a:ln>
        </p:spPr>
        <p:txBody>
          <a:bodyPr spcFirstLastPara="1" wrap="square" lIns="60967" tIns="60967" rIns="60967" bIns="60967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6" name="Google Shape;26;p4"/>
          <p:cNvSpPr/>
          <p:nvPr/>
        </p:nvSpPr>
        <p:spPr>
          <a:xfrm>
            <a:off x="929684" y="1074718"/>
            <a:ext cx="231833" cy="181964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sz="2400" b="1" i="0" dirty="0">
                <a:ln>
                  <a:noFill/>
                </a:ln>
                <a:solidFill>
                  <a:schemeClr val="bg1"/>
                </a:solidFill>
                <a:latin typeface="Georgia"/>
              </a:rPr>
              <a:t>”</a:t>
            </a:r>
          </a:p>
        </p:txBody>
      </p:sp>
      <p:sp>
        <p:nvSpPr>
          <p:cNvPr id="16" name="Google Shape;18;p3">
            <a:extLst>
              <a:ext uri="{FF2B5EF4-FFF2-40B4-BE49-F238E27FC236}">
                <a16:creationId xmlns:a16="http://schemas.microsoft.com/office/drawing/2014/main" id="{E3E302DD-D817-4443-8284-69D44E4691BE}"/>
              </a:ext>
            </a:extLst>
          </p:cNvPr>
          <p:cNvSpPr txBox="1">
            <a:spLocks noGrp="1"/>
          </p:cNvSpPr>
          <p:nvPr>
            <p:ph type="subTitle" idx="13"/>
          </p:nvPr>
        </p:nvSpPr>
        <p:spPr>
          <a:xfrm>
            <a:off x="687367" y="3438098"/>
            <a:ext cx="4663200" cy="562423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2667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lvl="1" rtl="0">
              <a:spcBef>
                <a:spcPts val="1067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4000">
                <a:solidFill>
                  <a:schemeClr val="lt2"/>
                </a:solidFill>
              </a:defRPr>
            </a:lvl2pPr>
            <a:lvl3pPr lvl="2" rtl="0">
              <a:spcBef>
                <a:spcPts val="1067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4000">
                <a:solidFill>
                  <a:schemeClr val="lt2"/>
                </a:solidFill>
              </a:defRPr>
            </a:lvl3pPr>
            <a:lvl4pPr lvl="3" rtl="0">
              <a:spcBef>
                <a:spcPts val="1067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4000">
                <a:solidFill>
                  <a:schemeClr val="lt2"/>
                </a:solidFill>
              </a:defRPr>
            </a:lvl4pPr>
            <a:lvl5pPr lvl="4" rtl="0">
              <a:spcBef>
                <a:spcPts val="1067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4000">
                <a:solidFill>
                  <a:schemeClr val="lt2"/>
                </a:solidFill>
              </a:defRPr>
            </a:lvl5pPr>
            <a:lvl6pPr lvl="5" rtl="0">
              <a:spcBef>
                <a:spcPts val="1067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4000">
                <a:solidFill>
                  <a:schemeClr val="lt2"/>
                </a:solidFill>
              </a:defRPr>
            </a:lvl6pPr>
            <a:lvl7pPr lvl="6" rtl="0">
              <a:spcBef>
                <a:spcPts val="1067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4000">
                <a:solidFill>
                  <a:schemeClr val="lt2"/>
                </a:solidFill>
              </a:defRPr>
            </a:lvl7pPr>
            <a:lvl8pPr lvl="7" rtl="0">
              <a:spcBef>
                <a:spcPts val="1067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4000">
                <a:solidFill>
                  <a:schemeClr val="lt2"/>
                </a:solidFill>
              </a:defRPr>
            </a:lvl8pPr>
            <a:lvl9pPr lvl="8" rtl="0">
              <a:spcBef>
                <a:spcPts val="1067"/>
              </a:spcBef>
              <a:spcAft>
                <a:spcPts val="1067"/>
              </a:spcAft>
              <a:buClr>
                <a:schemeClr val="lt2"/>
              </a:buClr>
              <a:buSzPts val="3000"/>
              <a:buNone/>
              <a:defRPr sz="4000">
                <a:solidFill>
                  <a:schemeClr val="lt2"/>
                </a:solidFill>
              </a:defRPr>
            </a:lvl9pPr>
          </a:lstStyle>
          <a:p>
            <a:endParaRPr dirty="0"/>
          </a:p>
        </p:txBody>
      </p:sp>
      <p:pic>
        <p:nvPicPr>
          <p:cNvPr id="11" name="Picture 10" descr="Graphical user interface, application, website&#10;&#10;Description automatically generated">
            <a:extLst>
              <a:ext uri="{FF2B5EF4-FFF2-40B4-BE49-F238E27FC236}">
                <a16:creationId xmlns:a16="http://schemas.microsoft.com/office/drawing/2014/main" id="{84864279-A5B9-694E-92B0-DFECDD63D98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4330" r="2351" b="11848"/>
          <a:stretch/>
        </p:blipFill>
        <p:spPr>
          <a:xfrm>
            <a:off x="0" y="4235029"/>
            <a:ext cx="12192000" cy="2631871"/>
          </a:xfrm>
          <a:prstGeom prst="rect">
            <a:avLst/>
          </a:prstGeom>
        </p:spPr>
      </p:pic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215D0C3A-F98B-E74D-9505-74FAE2F033E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81411" y="234659"/>
            <a:ext cx="2825760" cy="57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8260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17E6F7-57B3-6E39-DC80-97825DDC6C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7DF207-1AAE-1A00-11D1-FDFA039A31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7443B4-8D9D-DD1A-D60C-B485F1C1FC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D04D85F-FEE1-4449-9EAF-D5C0C9A0EC81}" type="datetimeFigureOut">
              <a:rPr lang="fi-FI" smtClean="0"/>
              <a:t>17.9.2026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973494-E46D-D87F-C6B5-2C4241CCFC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608CA6-D59A-9056-46B3-87DA3BC5F7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F574E38-8C8C-4FA5-8ED8-C508633B7EF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991752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6;p3">
            <a:extLst>
              <a:ext uri="{FF2B5EF4-FFF2-40B4-BE49-F238E27FC236}">
                <a16:creationId xmlns:a16="http://schemas.microsoft.com/office/drawing/2014/main" id="{46B8D108-DFEA-B44D-997E-E8784E31655B}"/>
              </a:ext>
            </a:extLst>
          </p:cNvPr>
          <p:cNvSpPr txBox="1">
            <a:spLocks noGrp="1"/>
          </p:cNvSpPr>
          <p:nvPr>
            <p:ph type="sldNum" idx="4"/>
          </p:nvPr>
        </p:nvSpPr>
        <p:spPr>
          <a:xfrm>
            <a:off x="11376567" y="6157600"/>
            <a:ext cx="815200" cy="710800"/>
          </a:xfrm>
          <a:prstGeom prst="rect">
            <a:avLst/>
          </a:prstGeom>
          <a:noFill/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buNone/>
              <a:defRPr sz="1200" b="1" i="0">
                <a:solidFill>
                  <a:schemeClr val="bg1"/>
                </a:solidFill>
                <a:latin typeface="Corbel" panose="020B0503020204020204" pitchFamily="34" charset="0"/>
              </a:defRPr>
            </a:lvl1pPr>
            <a:lvl2pPr lvl="1" algn="ctr">
              <a:buNone/>
              <a:defRPr/>
            </a:lvl2pPr>
            <a:lvl3pPr lvl="2" algn="ctr">
              <a:buNone/>
              <a:defRPr/>
            </a:lvl3pPr>
            <a:lvl4pPr lvl="3" algn="ctr">
              <a:buNone/>
              <a:defRPr/>
            </a:lvl4pPr>
            <a:lvl5pPr lvl="4" algn="ctr">
              <a:buNone/>
              <a:defRPr/>
            </a:lvl5pPr>
            <a:lvl6pPr lvl="5" algn="ctr">
              <a:buNone/>
              <a:defRPr/>
            </a:lvl6pPr>
            <a:lvl7pPr lvl="6" algn="ctr">
              <a:buNone/>
              <a:defRPr/>
            </a:lvl7pPr>
            <a:lvl8pPr lvl="7" algn="ctr">
              <a:buNone/>
              <a:defRPr/>
            </a:lvl8pPr>
            <a:lvl9pPr lvl="8" algn="ctr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957232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hf hdr="0" ftr="0" dt="0"/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I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2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Kuvan paikkamerkki 13" descr="Kuva, joka sisältää kohteen peura, nisäkäs, piha-, ruoho&#10;&#10;Tekoälyllä luotu sisältö voi olla virheellistä.">
            <a:extLst>
              <a:ext uri="{FF2B5EF4-FFF2-40B4-BE49-F238E27FC236}">
                <a16:creationId xmlns:a16="http://schemas.microsoft.com/office/drawing/2014/main" id="{8B7EBF63-4949-42E5-3A84-0A64E181AE4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0" b="1430"/>
          <a:stretch>
            <a:fillRect/>
          </a:stretch>
        </p:blipFill>
        <p:spPr/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D34D8ABE-46FC-5546-B1F1-A1CBCE61CF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9386" y="2528767"/>
            <a:ext cx="6449433" cy="1435851"/>
          </a:xfrm>
        </p:spPr>
        <p:txBody>
          <a:bodyPr/>
          <a:lstStyle/>
          <a:p>
            <a:r>
              <a:rPr lang="fi-FI" sz="3200" dirty="0">
                <a:ea typeface="Times New Roman" panose="02020603050405020304" pitchFamily="18" charset="0"/>
                <a:cs typeface="Aptos" panose="020B0004020202020204" pitchFamily="34" charset="0"/>
              </a:rPr>
              <a:t>Prosessinkuvaus nylkylinjastolla paliskunnittain</a:t>
            </a:r>
          </a:p>
        </p:txBody>
      </p:sp>
      <p:pic>
        <p:nvPicPr>
          <p:cNvPr id="11" name="Picture 10" descr="Logo, company name&#10;&#10;Description automatically generated">
            <a:extLst>
              <a:ext uri="{FF2B5EF4-FFF2-40B4-BE49-F238E27FC236}">
                <a16:creationId xmlns:a16="http://schemas.microsoft.com/office/drawing/2014/main" id="{B2096485-831B-C848-B95C-8410E2B079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60613" y="751044"/>
            <a:ext cx="1632000" cy="1632000"/>
          </a:xfrm>
          <a:prstGeom prst="rect">
            <a:avLst/>
          </a:prstGeom>
        </p:spPr>
      </p:pic>
      <p:sp>
        <p:nvSpPr>
          <p:cNvPr id="2" name="Tekstiruutu 1">
            <a:extLst>
              <a:ext uri="{FF2B5EF4-FFF2-40B4-BE49-F238E27FC236}">
                <a16:creationId xmlns:a16="http://schemas.microsoft.com/office/drawing/2014/main" id="{DB5AD2A4-DAE4-D6A0-CF2B-0B4C178A9D91}"/>
              </a:ext>
            </a:extLst>
          </p:cNvPr>
          <p:cNvSpPr txBox="1"/>
          <p:nvPr/>
        </p:nvSpPr>
        <p:spPr>
          <a:xfrm>
            <a:off x="474659" y="4977638"/>
            <a:ext cx="4740071" cy="66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fi-FI" sz="1867" kern="0" dirty="0">
                <a:solidFill>
                  <a:srgbClr val="000000"/>
                </a:solidFill>
                <a:latin typeface="Corbel" panose="020B0503020204020204" pitchFamily="34" charset="0"/>
                <a:cs typeface="Arial"/>
                <a:sym typeface="Arial"/>
              </a:rPr>
              <a:t>Sarvet ja saparot kiertoon – kiertotalous käytäntöön poroteurastuksessa -hanke</a:t>
            </a:r>
            <a:endParaRPr kumimoji="0" lang="fi-FI" sz="1867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Arial"/>
              <a:sym typeface="Arial"/>
            </a:endParaRP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7366AF98-D9AC-2974-9EA1-0CBB04C248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9801" y="6106956"/>
            <a:ext cx="2820475" cy="701573"/>
          </a:xfrm>
          <a:prstGeom prst="rect">
            <a:avLst/>
          </a:prstGeom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A3B8E6AB-2682-20AA-38A0-86BE02DB14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7374" y="49471"/>
            <a:ext cx="1815577" cy="689310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21B582AF-2C12-BC12-0A77-3863405FCDB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9338" y="210596"/>
            <a:ext cx="2053275" cy="461268"/>
          </a:xfrm>
          <a:prstGeom prst="rect">
            <a:avLst/>
          </a:prstGeom>
        </p:spPr>
      </p:pic>
      <p:pic>
        <p:nvPicPr>
          <p:cNvPr id="17" name="Kuva 16">
            <a:extLst>
              <a:ext uri="{FF2B5EF4-FFF2-40B4-BE49-F238E27FC236}">
                <a16:creationId xmlns:a16="http://schemas.microsoft.com/office/drawing/2014/main" id="{B2AD3F72-F691-4536-448E-8AA4A8F43EB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8666" y="6156427"/>
            <a:ext cx="2261135" cy="701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6566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kstiruutu 8">
            <a:extLst>
              <a:ext uri="{FF2B5EF4-FFF2-40B4-BE49-F238E27FC236}">
                <a16:creationId xmlns:a16="http://schemas.microsoft.com/office/drawing/2014/main" id="{19BB8D63-4447-76D9-8A8E-D905CE623121}"/>
              </a:ext>
            </a:extLst>
          </p:cNvPr>
          <p:cNvSpPr txBox="1"/>
          <p:nvPr/>
        </p:nvSpPr>
        <p:spPr>
          <a:xfrm>
            <a:off x="481014" y="327025"/>
            <a:ext cx="5167311" cy="1946274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500" b="1" dirty="0" err="1">
                <a:latin typeface="Corbel" panose="020B0503020204020204" pitchFamily="34" charset="0"/>
                <a:ea typeface="+mj-ea"/>
                <a:cs typeface="+mj-cs"/>
              </a:rPr>
              <a:t>Sarvet</a:t>
            </a:r>
            <a:r>
              <a:rPr lang="en-US" sz="2500" b="1" dirty="0">
                <a:latin typeface="Corbel" panose="020B0503020204020204" pitchFamily="34" charset="0"/>
                <a:ea typeface="+mj-ea"/>
                <a:cs typeface="+mj-cs"/>
              </a:rPr>
              <a:t> ja </a:t>
            </a:r>
            <a:r>
              <a:rPr lang="en-US" sz="2500" b="1" dirty="0" err="1">
                <a:latin typeface="Corbel" panose="020B0503020204020204" pitchFamily="34" charset="0"/>
                <a:ea typeface="+mj-ea"/>
                <a:cs typeface="+mj-cs"/>
              </a:rPr>
              <a:t>saparot</a:t>
            </a:r>
            <a:r>
              <a:rPr lang="en-US" sz="2500" b="1" dirty="0">
                <a:latin typeface="Corbel" panose="020B0503020204020204" pitchFamily="34" charset="0"/>
                <a:ea typeface="+mj-ea"/>
                <a:cs typeface="+mj-cs"/>
              </a:rPr>
              <a:t> </a:t>
            </a:r>
            <a:r>
              <a:rPr lang="en-US" sz="2500" b="1" dirty="0" err="1">
                <a:latin typeface="Corbel" panose="020B0503020204020204" pitchFamily="34" charset="0"/>
                <a:ea typeface="+mj-ea"/>
                <a:cs typeface="+mj-cs"/>
              </a:rPr>
              <a:t>kiertoon</a:t>
            </a:r>
            <a:r>
              <a:rPr lang="en-US" sz="2500" b="1" dirty="0">
                <a:latin typeface="Corbel" panose="020B0503020204020204" pitchFamily="34" charset="0"/>
                <a:ea typeface="+mj-ea"/>
                <a:cs typeface="+mj-cs"/>
              </a:rPr>
              <a:t> -</a:t>
            </a:r>
            <a:r>
              <a:rPr lang="en-US" sz="2500" b="1" dirty="0" err="1">
                <a:latin typeface="Corbel" panose="020B0503020204020204" pitchFamily="34" charset="0"/>
                <a:ea typeface="+mj-ea"/>
                <a:cs typeface="+mj-cs"/>
              </a:rPr>
              <a:t>hankkeessa</a:t>
            </a:r>
            <a:r>
              <a:rPr lang="en-US" sz="2500" b="1" dirty="0">
                <a:latin typeface="Corbel" panose="020B0503020204020204" pitchFamily="34" charset="0"/>
                <a:ea typeface="+mj-ea"/>
                <a:cs typeface="+mj-cs"/>
              </a:rPr>
              <a:t> on </a:t>
            </a:r>
            <a:r>
              <a:rPr lang="en-US" sz="2500" b="1" dirty="0" err="1">
                <a:latin typeface="Corbel" panose="020B0503020204020204" pitchFamily="34" charset="0"/>
                <a:ea typeface="+mj-ea"/>
                <a:cs typeface="+mj-cs"/>
              </a:rPr>
              <a:t>kehitetty</a:t>
            </a:r>
            <a:r>
              <a:rPr lang="en-US" sz="2500" b="1" dirty="0">
                <a:latin typeface="Corbel" panose="020B0503020204020204" pitchFamily="34" charset="0"/>
                <a:ea typeface="+mj-ea"/>
                <a:cs typeface="+mj-cs"/>
              </a:rPr>
              <a:t> </a:t>
            </a:r>
            <a:r>
              <a:rPr lang="en-US" sz="2500" b="1" dirty="0" err="1">
                <a:latin typeface="Corbel" panose="020B0503020204020204" pitchFamily="34" charset="0"/>
                <a:ea typeface="+mj-ea"/>
                <a:cs typeface="+mj-cs"/>
              </a:rPr>
              <a:t>suunnittelutyökaluja</a:t>
            </a:r>
            <a:r>
              <a:rPr lang="en-US" sz="2500" b="1" dirty="0">
                <a:latin typeface="Corbel" panose="020B0503020204020204" pitchFamily="34" charset="0"/>
                <a:ea typeface="+mj-ea"/>
                <a:cs typeface="+mj-cs"/>
              </a:rPr>
              <a:t> </a:t>
            </a:r>
            <a:r>
              <a:rPr lang="en-US" sz="2500" b="1" dirty="0" err="1">
                <a:latin typeface="Corbel" panose="020B0503020204020204" pitchFamily="34" charset="0"/>
                <a:ea typeface="+mj-ea"/>
                <a:cs typeface="+mj-cs"/>
              </a:rPr>
              <a:t>poroteurastamoiden</a:t>
            </a:r>
            <a:r>
              <a:rPr lang="en-US" sz="2500" b="1" dirty="0">
                <a:latin typeface="Corbel" panose="020B0503020204020204" pitchFamily="34" charset="0"/>
                <a:ea typeface="+mj-ea"/>
                <a:cs typeface="+mj-cs"/>
              </a:rPr>
              <a:t> </a:t>
            </a:r>
            <a:r>
              <a:rPr lang="en-US" sz="2500" b="1" dirty="0" err="1">
                <a:latin typeface="Corbel" panose="020B0503020204020204" pitchFamily="34" charset="0"/>
                <a:ea typeface="+mj-ea"/>
                <a:cs typeface="+mj-cs"/>
              </a:rPr>
              <a:t>kiertotaloustoiminnan</a:t>
            </a:r>
            <a:r>
              <a:rPr lang="en-US" sz="2500" b="1" dirty="0">
                <a:latin typeface="Corbel" panose="020B0503020204020204" pitchFamily="34" charset="0"/>
                <a:ea typeface="+mj-ea"/>
                <a:cs typeface="+mj-cs"/>
              </a:rPr>
              <a:t> </a:t>
            </a:r>
            <a:r>
              <a:rPr lang="en-US" sz="2500" b="1" dirty="0" err="1">
                <a:latin typeface="Corbel" panose="020B0503020204020204" pitchFamily="34" charset="0"/>
                <a:ea typeface="+mj-ea"/>
                <a:cs typeface="+mj-cs"/>
              </a:rPr>
              <a:t>suunnitteluun</a:t>
            </a:r>
            <a:endParaRPr lang="en-US" sz="2500" dirty="0">
              <a:latin typeface="Corbel" panose="020B0503020204020204" pitchFamily="34" charset="0"/>
              <a:ea typeface="+mj-ea"/>
              <a:cs typeface="+mj-cs"/>
            </a:endParaRPr>
          </a:p>
        </p:txBody>
      </p:sp>
      <p:sp>
        <p:nvSpPr>
          <p:cNvPr id="8" name="Alaotsikko 7">
            <a:extLst>
              <a:ext uri="{FF2B5EF4-FFF2-40B4-BE49-F238E27FC236}">
                <a16:creationId xmlns:a16="http://schemas.microsoft.com/office/drawing/2014/main" id="{D540D558-04EE-981E-4B58-ED6E91DC56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8049" y="2525151"/>
            <a:ext cx="5345870" cy="3863267"/>
          </a:xfr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342900" indent="-228600" algn="l">
              <a:buFont typeface="Arial" panose="020B0604020202020204" pitchFamily="34" charset="0"/>
              <a:buChar char="•"/>
            </a:pPr>
            <a:r>
              <a:rPr lang="en-US" sz="1600" dirty="0" err="1">
                <a:latin typeface="Corbel" panose="020B0503020204020204" pitchFamily="34" charset="0"/>
              </a:rPr>
              <a:t>Poroteurastamolla</a:t>
            </a:r>
            <a:r>
              <a:rPr lang="en-US" sz="1600" dirty="0">
                <a:latin typeface="Corbel" panose="020B0503020204020204" pitchFamily="34" charset="0"/>
              </a:rPr>
              <a:t> </a:t>
            </a:r>
            <a:r>
              <a:rPr lang="en-US" sz="1600" dirty="0" err="1">
                <a:latin typeface="Corbel" panose="020B0503020204020204" pitchFamily="34" charset="0"/>
              </a:rPr>
              <a:t>voi</a:t>
            </a:r>
            <a:r>
              <a:rPr lang="en-US" sz="1600" dirty="0">
                <a:latin typeface="Corbel" panose="020B0503020204020204" pitchFamily="34" charset="0"/>
              </a:rPr>
              <a:t> </a:t>
            </a:r>
            <a:r>
              <a:rPr lang="en-US" sz="1600" dirty="0" err="1">
                <a:latin typeface="Corbel" panose="020B0503020204020204" pitchFamily="34" charset="0"/>
              </a:rPr>
              <a:t>teurastaa</a:t>
            </a:r>
            <a:r>
              <a:rPr lang="en-US" sz="1600" dirty="0">
                <a:latin typeface="Corbel" panose="020B0503020204020204" pitchFamily="34" charset="0"/>
              </a:rPr>
              <a:t> </a:t>
            </a:r>
            <a:r>
              <a:rPr lang="en-US" sz="1600" dirty="0" err="1">
                <a:latin typeface="Corbel" panose="020B0503020204020204" pitchFamily="34" charset="0"/>
              </a:rPr>
              <a:t>eri</a:t>
            </a:r>
            <a:r>
              <a:rPr lang="en-US" sz="1600" dirty="0">
                <a:latin typeface="Corbel" panose="020B0503020204020204" pitchFamily="34" charset="0"/>
              </a:rPr>
              <a:t> </a:t>
            </a:r>
            <a:r>
              <a:rPr lang="en-US" sz="1600" dirty="0" err="1">
                <a:latin typeface="Corbel" panose="020B0503020204020204" pitchFamily="34" charset="0"/>
              </a:rPr>
              <a:t>aikoina</a:t>
            </a:r>
            <a:r>
              <a:rPr lang="en-US" sz="1600" dirty="0">
                <a:latin typeface="Corbel" panose="020B0503020204020204" pitchFamily="34" charset="0"/>
              </a:rPr>
              <a:t> </a:t>
            </a:r>
            <a:r>
              <a:rPr lang="en-US" sz="1600" dirty="0" err="1">
                <a:latin typeface="Corbel" panose="020B0503020204020204" pitchFamily="34" charset="0"/>
              </a:rPr>
              <a:t>useampi</a:t>
            </a:r>
            <a:r>
              <a:rPr lang="en-US" sz="1600" dirty="0">
                <a:latin typeface="Corbel" panose="020B0503020204020204" pitchFamily="34" charset="0"/>
              </a:rPr>
              <a:t> </a:t>
            </a:r>
            <a:r>
              <a:rPr lang="en-US" sz="1600" dirty="0" err="1">
                <a:latin typeface="Corbel" panose="020B0503020204020204" pitchFamily="34" charset="0"/>
              </a:rPr>
              <a:t>paliskunta</a:t>
            </a:r>
            <a:r>
              <a:rPr lang="en-US" sz="1600" dirty="0">
                <a:latin typeface="Corbel" panose="020B0503020204020204" pitchFamily="34" charset="0"/>
              </a:rPr>
              <a:t>. </a:t>
            </a:r>
            <a:r>
              <a:rPr lang="en-US" sz="1600" dirty="0" err="1">
                <a:latin typeface="Corbel" panose="020B0503020204020204" pitchFamily="34" charset="0"/>
              </a:rPr>
              <a:t>Jokaisella</a:t>
            </a:r>
            <a:r>
              <a:rPr lang="en-US" sz="1600" dirty="0">
                <a:latin typeface="Corbel" panose="020B0503020204020204" pitchFamily="34" charset="0"/>
              </a:rPr>
              <a:t> </a:t>
            </a:r>
            <a:r>
              <a:rPr lang="en-US" sz="1600" dirty="0" err="1">
                <a:latin typeface="Corbel" panose="020B0503020204020204" pitchFamily="34" charset="0"/>
              </a:rPr>
              <a:t>paliskunnalla</a:t>
            </a:r>
            <a:r>
              <a:rPr lang="en-US" sz="1600" dirty="0">
                <a:latin typeface="Corbel" panose="020B0503020204020204" pitchFamily="34" charset="0"/>
              </a:rPr>
              <a:t> on </a:t>
            </a:r>
            <a:r>
              <a:rPr lang="en-US" sz="1600" dirty="0" err="1">
                <a:latin typeface="Corbel" panose="020B0503020204020204" pitchFamily="34" charset="0"/>
              </a:rPr>
              <a:t>teurastuksen</a:t>
            </a:r>
            <a:r>
              <a:rPr lang="en-US" sz="1600" dirty="0">
                <a:latin typeface="Corbel" panose="020B0503020204020204" pitchFamily="34" charset="0"/>
              </a:rPr>
              <a:t> </a:t>
            </a:r>
            <a:r>
              <a:rPr lang="en-US" sz="1600" dirty="0" err="1">
                <a:latin typeface="Corbel" panose="020B0503020204020204" pitchFamily="34" charset="0"/>
              </a:rPr>
              <a:t>esihenkilöitä</a:t>
            </a:r>
            <a:r>
              <a:rPr lang="en-US" sz="1600" dirty="0">
                <a:latin typeface="Corbel" panose="020B0503020204020204" pitchFamily="34" charset="0"/>
              </a:rPr>
              <a:t>, </a:t>
            </a:r>
            <a:r>
              <a:rPr lang="en-US" sz="1600" dirty="0" err="1">
                <a:latin typeface="Corbel" panose="020B0503020204020204" pitchFamily="34" charset="0"/>
              </a:rPr>
              <a:t>mutta</a:t>
            </a:r>
            <a:r>
              <a:rPr lang="en-US" sz="1600" dirty="0">
                <a:latin typeface="Corbel" panose="020B0503020204020204" pitchFamily="34" charset="0"/>
              </a:rPr>
              <a:t> </a:t>
            </a:r>
            <a:r>
              <a:rPr lang="en-US" sz="1600" dirty="0" err="1">
                <a:latin typeface="Corbel" panose="020B0503020204020204" pitchFamily="34" charset="0"/>
              </a:rPr>
              <a:t>paliskunnat</a:t>
            </a:r>
            <a:r>
              <a:rPr lang="en-US" sz="1600" dirty="0">
                <a:latin typeface="Corbel" panose="020B0503020204020204" pitchFamily="34" charset="0"/>
              </a:rPr>
              <a:t> </a:t>
            </a:r>
            <a:r>
              <a:rPr lang="en-US" sz="1600" dirty="0" err="1">
                <a:latin typeface="Corbel" panose="020B0503020204020204" pitchFamily="34" charset="0"/>
              </a:rPr>
              <a:t>eivät</a:t>
            </a:r>
            <a:r>
              <a:rPr lang="en-US" sz="1600" dirty="0">
                <a:latin typeface="Corbel" panose="020B0503020204020204" pitchFamily="34" charset="0"/>
              </a:rPr>
              <a:t> </a:t>
            </a:r>
            <a:r>
              <a:rPr lang="en-US" sz="1600" dirty="0" err="1">
                <a:latin typeface="Corbel" panose="020B0503020204020204" pitchFamily="34" charset="0"/>
              </a:rPr>
              <a:t>välttämättä</a:t>
            </a:r>
            <a:r>
              <a:rPr lang="en-US" sz="1600" dirty="0">
                <a:latin typeface="Corbel" panose="020B0503020204020204" pitchFamily="34" charset="0"/>
              </a:rPr>
              <a:t> </a:t>
            </a:r>
            <a:r>
              <a:rPr lang="en-US" sz="1600" dirty="0" err="1">
                <a:latin typeface="Corbel" panose="020B0503020204020204" pitchFamily="34" charset="0"/>
              </a:rPr>
              <a:t>tiedä</a:t>
            </a:r>
            <a:r>
              <a:rPr lang="en-US" sz="1600" dirty="0">
                <a:latin typeface="Corbel" panose="020B0503020204020204" pitchFamily="34" charset="0"/>
              </a:rPr>
              <a:t>, </a:t>
            </a:r>
            <a:r>
              <a:rPr lang="en-US" sz="1600" dirty="0" err="1">
                <a:latin typeface="Corbel" panose="020B0503020204020204" pitchFamily="34" charset="0"/>
              </a:rPr>
              <a:t>kuinka</a:t>
            </a:r>
            <a:r>
              <a:rPr lang="en-US" sz="1600" dirty="0">
                <a:latin typeface="Corbel" panose="020B0503020204020204" pitchFamily="34" charset="0"/>
              </a:rPr>
              <a:t> </a:t>
            </a:r>
            <a:r>
              <a:rPr lang="en-US" sz="1600" dirty="0" err="1">
                <a:latin typeface="Corbel" panose="020B0503020204020204" pitchFamily="34" charset="0"/>
              </a:rPr>
              <a:t>paljon</a:t>
            </a:r>
            <a:r>
              <a:rPr lang="en-US" sz="1600" dirty="0">
                <a:latin typeface="Corbel" panose="020B0503020204020204" pitchFamily="34" charset="0"/>
              </a:rPr>
              <a:t> </a:t>
            </a:r>
            <a:r>
              <a:rPr lang="en-US" sz="1600" dirty="0" err="1">
                <a:latin typeface="Corbel" panose="020B0503020204020204" pitchFamily="34" charset="0"/>
              </a:rPr>
              <a:t>henkilöitä</a:t>
            </a:r>
            <a:r>
              <a:rPr lang="en-US" sz="1600" dirty="0">
                <a:latin typeface="Corbel" panose="020B0503020204020204" pitchFamily="34" charset="0"/>
              </a:rPr>
              <a:t> on </a:t>
            </a:r>
            <a:r>
              <a:rPr lang="en-US" sz="1600" dirty="0" err="1">
                <a:latin typeface="Corbel" panose="020B0503020204020204" pitchFamily="34" charset="0"/>
              </a:rPr>
              <a:t>teurastuslinjalla</a:t>
            </a:r>
            <a:r>
              <a:rPr lang="en-US" sz="1600" dirty="0">
                <a:latin typeface="Corbel" panose="020B0503020204020204" pitchFamily="34" charset="0"/>
              </a:rPr>
              <a:t> </a:t>
            </a:r>
            <a:r>
              <a:rPr lang="en-US" sz="1600" dirty="0" err="1">
                <a:latin typeface="Corbel" panose="020B0503020204020204" pitchFamily="34" charset="0"/>
              </a:rPr>
              <a:t>muilla</a:t>
            </a:r>
            <a:r>
              <a:rPr lang="en-US" sz="1600" dirty="0">
                <a:latin typeface="Corbel" panose="020B0503020204020204" pitchFamily="34" charset="0"/>
              </a:rPr>
              <a:t> </a:t>
            </a:r>
            <a:r>
              <a:rPr lang="en-US" sz="1600" dirty="0" err="1">
                <a:latin typeface="Corbel" panose="020B0503020204020204" pitchFamily="34" charset="0"/>
              </a:rPr>
              <a:t>paliskunnilla</a:t>
            </a:r>
            <a:r>
              <a:rPr lang="en-US" sz="1600" dirty="0">
                <a:latin typeface="Corbel" panose="020B0503020204020204" pitchFamily="34" charset="0"/>
              </a:rPr>
              <a:t>. </a:t>
            </a:r>
          </a:p>
          <a:p>
            <a:pPr marL="342900" indent="-228600" algn="l">
              <a:buFont typeface="Arial" panose="020B0604020202020204" pitchFamily="34" charset="0"/>
              <a:buChar char="•"/>
            </a:pPr>
            <a:r>
              <a:rPr lang="en-US" sz="1600" dirty="0" err="1">
                <a:latin typeface="Corbel" panose="020B0503020204020204" pitchFamily="34" charset="0"/>
              </a:rPr>
              <a:t>Tiedonvaihto</a:t>
            </a:r>
            <a:r>
              <a:rPr lang="en-US" sz="1600" dirty="0">
                <a:latin typeface="Corbel" panose="020B0503020204020204" pitchFamily="34" charset="0"/>
              </a:rPr>
              <a:t> </a:t>
            </a:r>
            <a:r>
              <a:rPr lang="en-US" sz="1600" dirty="0" err="1">
                <a:latin typeface="Corbel" panose="020B0503020204020204" pitchFamily="34" charset="0"/>
              </a:rPr>
              <a:t>paliskuntien</a:t>
            </a:r>
            <a:r>
              <a:rPr lang="en-US" sz="1600" dirty="0">
                <a:latin typeface="Corbel" panose="020B0503020204020204" pitchFamily="34" charset="0"/>
              </a:rPr>
              <a:t> </a:t>
            </a:r>
            <a:r>
              <a:rPr lang="en-US" sz="1600" dirty="0" err="1">
                <a:latin typeface="Corbel" panose="020B0503020204020204" pitchFamily="34" charset="0"/>
              </a:rPr>
              <a:t>välillä</a:t>
            </a:r>
            <a:r>
              <a:rPr lang="en-US" sz="1600" dirty="0">
                <a:latin typeface="Corbel" panose="020B0503020204020204" pitchFamily="34" charset="0"/>
              </a:rPr>
              <a:t> on </a:t>
            </a:r>
            <a:r>
              <a:rPr lang="en-US" sz="1600" dirty="0" err="1">
                <a:latin typeface="Corbel" panose="020B0503020204020204" pitchFamily="34" charset="0"/>
              </a:rPr>
              <a:t>ensiaskel</a:t>
            </a:r>
            <a:r>
              <a:rPr lang="en-US" sz="1600" dirty="0">
                <a:latin typeface="Corbel" panose="020B0503020204020204" pitchFamily="34" charset="0"/>
              </a:rPr>
              <a:t> </a:t>
            </a:r>
            <a:r>
              <a:rPr lang="en-US" sz="1600" dirty="0" err="1">
                <a:latin typeface="Corbel" panose="020B0503020204020204" pitchFamily="34" charset="0"/>
              </a:rPr>
              <a:t>toiminnan</a:t>
            </a:r>
            <a:r>
              <a:rPr lang="en-US" sz="1600" dirty="0">
                <a:latin typeface="Corbel" panose="020B0503020204020204" pitchFamily="34" charset="0"/>
              </a:rPr>
              <a:t> </a:t>
            </a:r>
            <a:r>
              <a:rPr lang="en-US" sz="1600" dirty="0" err="1">
                <a:latin typeface="Corbel" panose="020B0503020204020204" pitchFamily="34" charset="0"/>
              </a:rPr>
              <a:t>kehittämiseen</a:t>
            </a:r>
            <a:r>
              <a:rPr lang="en-US" sz="1600" dirty="0">
                <a:latin typeface="Corbel" panose="020B0503020204020204" pitchFamily="34" charset="0"/>
              </a:rPr>
              <a:t>. </a:t>
            </a:r>
            <a:r>
              <a:rPr lang="en-US" sz="1600" dirty="0" err="1">
                <a:latin typeface="Corbel" panose="020B0503020204020204" pitchFamily="34" charset="0"/>
              </a:rPr>
              <a:t>Sivuvirtojen</a:t>
            </a:r>
            <a:r>
              <a:rPr lang="en-US" sz="1600" dirty="0">
                <a:latin typeface="Corbel" panose="020B0503020204020204" pitchFamily="34" charset="0"/>
              </a:rPr>
              <a:t> </a:t>
            </a:r>
            <a:r>
              <a:rPr lang="en-US" sz="1600" dirty="0" err="1">
                <a:latin typeface="Corbel" panose="020B0503020204020204" pitchFamily="34" charset="0"/>
              </a:rPr>
              <a:t>talteenoton</a:t>
            </a:r>
            <a:r>
              <a:rPr lang="en-US" sz="1600" dirty="0">
                <a:latin typeface="Corbel" panose="020B0503020204020204" pitchFamily="34" charset="0"/>
              </a:rPr>
              <a:t> </a:t>
            </a:r>
            <a:r>
              <a:rPr lang="en-US" sz="1600" dirty="0" err="1">
                <a:latin typeface="Corbel" panose="020B0503020204020204" pitchFamily="34" charset="0"/>
              </a:rPr>
              <a:t>edistäminen</a:t>
            </a:r>
            <a:r>
              <a:rPr lang="en-US" sz="1600" dirty="0">
                <a:latin typeface="Corbel" panose="020B0503020204020204" pitchFamily="34" charset="0"/>
              </a:rPr>
              <a:t> </a:t>
            </a:r>
            <a:r>
              <a:rPr lang="en-US" sz="1600" dirty="0" err="1">
                <a:latin typeface="Corbel" panose="020B0503020204020204" pitchFamily="34" charset="0"/>
              </a:rPr>
              <a:t>koskee</a:t>
            </a:r>
            <a:r>
              <a:rPr lang="en-US" sz="1600" dirty="0">
                <a:latin typeface="Corbel" panose="020B0503020204020204" pitchFamily="34" charset="0"/>
              </a:rPr>
              <a:t> </a:t>
            </a:r>
            <a:r>
              <a:rPr lang="en-US" sz="1600" dirty="0" err="1">
                <a:latin typeface="Corbel" panose="020B0503020204020204" pitchFamily="34" charset="0"/>
              </a:rPr>
              <a:t>koko</a:t>
            </a:r>
            <a:r>
              <a:rPr lang="en-US" sz="1600" dirty="0">
                <a:latin typeface="Corbel" panose="020B0503020204020204" pitchFamily="34" charset="0"/>
              </a:rPr>
              <a:t> </a:t>
            </a:r>
            <a:r>
              <a:rPr lang="en-US" sz="1600" dirty="0" err="1">
                <a:latin typeface="Corbel" panose="020B0503020204020204" pitchFamily="34" charset="0"/>
              </a:rPr>
              <a:t>teurastamoa</a:t>
            </a:r>
            <a:r>
              <a:rPr lang="en-US" sz="1600" dirty="0">
                <a:latin typeface="Corbel" panose="020B0503020204020204" pitchFamily="34" charset="0"/>
              </a:rPr>
              <a:t> ja </a:t>
            </a:r>
            <a:r>
              <a:rPr lang="en-US" sz="1600" dirty="0" err="1">
                <a:latin typeface="Corbel" panose="020B0503020204020204" pitchFamily="34" charset="0"/>
              </a:rPr>
              <a:t>teurastamotoiminnan</a:t>
            </a:r>
            <a:r>
              <a:rPr lang="en-US" sz="1600" dirty="0">
                <a:latin typeface="Corbel" panose="020B0503020204020204" pitchFamily="34" charset="0"/>
              </a:rPr>
              <a:t> </a:t>
            </a:r>
            <a:r>
              <a:rPr lang="en-US" sz="1600" dirty="0" err="1">
                <a:latin typeface="Corbel" panose="020B0503020204020204" pitchFamily="34" charset="0"/>
              </a:rPr>
              <a:t>kannattavuutta</a:t>
            </a:r>
            <a:r>
              <a:rPr lang="en-US" sz="1600" dirty="0">
                <a:latin typeface="Corbel" panose="020B0503020204020204" pitchFamily="34" charset="0"/>
              </a:rPr>
              <a:t>. </a:t>
            </a:r>
          </a:p>
          <a:p>
            <a:pPr marL="342900" indent="-228600" algn="l">
              <a:buFont typeface="Arial" panose="020B0604020202020204" pitchFamily="34" charset="0"/>
              <a:buChar char="•"/>
            </a:pPr>
            <a:r>
              <a:rPr lang="en-US" sz="1600" dirty="0" err="1">
                <a:latin typeface="Corbel" panose="020B0503020204020204" pitchFamily="34" charset="0"/>
              </a:rPr>
              <a:t>Toimintojen</a:t>
            </a:r>
            <a:r>
              <a:rPr lang="en-US" sz="1600" dirty="0">
                <a:latin typeface="Corbel" panose="020B0503020204020204" pitchFamily="34" charset="0"/>
              </a:rPr>
              <a:t> </a:t>
            </a:r>
            <a:r>
              <a:rPr lang="en-US" sz="1600" dirty="0" err="1">
                <a:latin typeface="Corbel" panose="020B0503020204020204" pitchFamily="34" charset="0"/>
              </a:rPr>
              <a:t>suunnittelun</a:t>
            </a:r>
            <a:r>
              <a:rPr lang="en-US" sz="1600" dirty="0">
                <a:latin typeface="Corbel" panose="020B0503020204020204" pitchFamily="34" charset="0"/>
              </a:rPr>
              <a:t> </a:t>
            </a:r>
            <a:r>
              <a:rPr lang="en-US" sz="1600" dirty="0" err="1">
                <a:latin typeface="Corbel" panose="020B0503020204020204" pitchFamily="34" charset="0"/>
              </a:rPr>
              <a:t>tueksi</a:t>
            </a:r>
            <a:r>
              <a:rPr lang="en-US" sz="1600" dirty="0">
                <a:latin typeface="Corbel" panose="020B0503020204020204" pitchFamily="34" charset="0"/>
              </a:rPr>
              <a:t> </a:t>
            </a:r>
            <a:r>
              <a:rPr lang="en-US" sz="1600" dirty="0" err="1">
                <a:latin typeface="Corbel" panose="020B0503020204020204" pitchFamily="34" charset="0"/>
              </a:rPr>
              <a:t>hankkeessa</a:t>
            </a:r>
            <a:r>
              <a:rPr lang="en-US" sz="1600" dirty="0">
                <a:latin typeface="Corbel" panose="020B0503020204020204" pitchFamily="34" charset="0"/>
              </a:rPr>
              <a:t> on </a:t>
            </a:r>
            <a:r>
              <a:rPr lang="en-US" sz="1600" dirty="0" err="1">
                <a:latin typeface="Corbel" panose="020B0503020204020204" pitchFamily="34" charset="0"/>
              </a:rPr>
              <a:t>tehty</a:t>
            </a:r>
            <a:r>
              <a:rPr lang="en-US" sz="1600" dirty="0">
                <a:latin typeface="Corbel" panose="020B0503020204020204" pitchFamily="34" charset="0"/>
              </a:rPr>
              <a:t> </a:t>
            </a:r>
            <a:r>
              <a:rPr lang="en-US" sz="1600" dirty="0" err="1">
                <a:latin typeface="Corbel" panose="020B0503020204020204" pitchFamily="34" charset="0"/>
              </a:rPr>
              <a:t>prosessikaavio</a:t>
            </a:r>
            <a:r>
              <a:rPr lang="en-US" sz="1600" dirty="0">
                <a:latin typeface="Corbel" panose="020B0503020204020204" pitchFamily="34" charset="0"/>
              </a:rPr>
              <a:t> </a:t>
            </a:r>
            <a:r>
              <a:rPr lang="en-US" sz="1600" dirty="0" err="1">
                <a:latin typeface="Corbel" panose="020B0503020204020204" pitchFamily="34" charset="0"/>
              </a:rPr>
              <a:t>paliskunnille</a:t>
            </a:r>
            <a:r>
              <a:rPr lang="en-US" sz="1600" dirty="0">
                <a:latin typeface="Corbel" panose="020B0503020204020204" pitchFamily="34" charset="0"/>
              </a:rPr>
              <a:t>, </a:t>
            </a:r>
            <a:r>
              <a:rPr lang="en-US" sz="1600" dirty="0" err="1">
                <a:latin typeface="Corbel" panose="020B0503020204020204" pitchFamily="34" charset="0"/>
              </a:rPr>
              <a:t>jonka</a:t>
            </a:r>
            <a:r>
              <a:rPr lang="en-US" sz="1600" dirty="0">
                <a:latin typeface="Corbel" panose="020B0503020204020204" pitchFamily="34" charset="0"/>
              </a:rPr>
              <a:t> </a:t>
            </a:r>
            <a:r>
              <a:rPr lang="en-US" sz="1600" dirty="0" err="1">
                <a:latin typeface="Corbel" panose="020B0503020204020204" pitchFamily="34" charset="0"/>
              </a:rPr>
              <a:t>avulla</a:t>
            </a:r>
            <a:r>
              <a:rPr lang="en-US" sz="1600" dirty="0">
                <a:latin typeface="Corbel" panose="020B0503020204020204" pitchFamily="34" charset="0"/>
              </a:rPr>
              <a:t> ne </a:t>
            </a:r>
            <a:r>
              <a:rPr lang="en-US" sz="1600" dirty="0" err="1">
                <a:latin typeface="Corbel" panose="020B0503020204020204" pitchFamily="34" charset="0"/>
              </a:rPr>
              <a:t>pystyvät</a:t>
            </a:r>
            <a:r>
              <a:rPr lang="en-US" sz="1600" dirty="0">
                <a:latin typeface="Corbel" panose="020B0503020204020204" pitchFamily="34" charset="0"/>
              </a:rPr>
              <a:t> </a:t>
            </a:r>
            <a:r>
              <a:rPr lang="en-US" sz="1600" dirty="0" err="1">
                <a:latin typeface="Corbel" panose="020B0503020204020204" pitchFamily="34" charset="0"/>
              </a:rPr>
              <a:t>vertaamaan</a:t>
            </a:r>
            <a:r>
              <a:rPr lang="en-US" sz="1600" dirty="0">
                <a:latin typeface="Corbel" panose="020B0503020204020204" pitchFamily="34" charset="0"/>
              </a:rPr>
              <a:t> </a:t>
            </a:r>
            <a:r>
              <a:rPr lang="en-US" sz="1600" dirty="0" err="1">
                <a:latin typeface="Corbel" panose="020B0503020204020204" pitchFamily="34" charset="0"/>
              </a:rPr>
              <a:t>teurastuslinjan</a:t>
            </a:r>
            <a:r>
              <a:rPr lang="en-US" sz="1600" dirty="0">
                <a:latin typeface="Corbel" panose="020B0503020204020204" pitchFamily="34" charset="0"/>
              </a:rPr>
              <a:t> </a:t>
            </a:r>
            <a:r>
              <a:rPr lang="en-US" sz="1600" dirty="0" err="1">
                <a:latin typeface="Corbel" panose="020B0503020204020204" pitchFamily="34" charset="0"/>
              </a:rPr>
              <a:t>käytäntöjä</a:t>
            </a:r>
            <a:r>
              <a:rPr lang="en-US" sz="1600" dirty="0">
                <a:latin typeface="Corbel" panose="020B0503020204020204" pitchFamily="34" charset="0"/>
              </a:rPr>
              <a:t> ja </a:t>
            </a:r>
            <a:r>
              <a:rPr lang="en-US" sz="1600" dirty="0" err="1">
                <a:latin typeface="Corbel" panose="020B0503020204020204" pitchFamily="34" charset="0"/>
              </a:rPr>
              <a:t>keskustelemaan</a:t>
            </a:r>
            <a:r>
              <a:rPr lang="en-US" sz="1600" dirty="0">
                <a:latin typeface="Corbel" panose="020B0503020204020204" pitchFamily="34" charset="0"/>
              </a:rPr>
              <a:t> </a:t>
            </a:r>
            <a:r>
              <a:rPr lang="en-US" sz="1600" dirty="0" err="1">
                <a:latin typeface="Corbel" panose="020B0503020204020204" pitchFamily="34" charset="0"/>
              </a:rPr>
              <a:t>sivuvirtojen</a:t>
            </a:r>
            <a:r>
              <a:rPr lang="en-US" sz="1600" dirty="0">
                <a:latin typeface="Corbel" panose="020B0503020204020204" pitchFamily="34" charset="0"/>
              </a:rPr>
              <a:t> </a:t>
            </a:r>
            <a:r>
              <a:rPr lang="en-US" sz="1600" dirty="0" err="1">
                <a:latin typeface="Corbel" panose="020B0503020204020204" pitchFamily="34" charset="0"/>
              </a:rPr>
              <a:t>hyödyntämisestä</a:t>
            </a:r>
            <a:r>
              <a:rPr lang="en-US" sz="1600" dirty="0">
                <a:latin typeface="Corbel" panose="020B0503020204020204" pitchFamily="34" charset="0"/>
              </a:rPr>
              <a:t>. </a:t>
            </a:r>
          </a:p>
          <a:p>
            <a:pPr marL="342900" indent="-228600" algn="l">
              <a:buFont typeface="Arial" panose="020B0604020202020204" pitchFamily="34" charset="0"/>
              <a:buChar char="•"/>
            </a:pPr>
            <a:r>
              <a:rPr lang="en-US" sz="1600" b="1" dirty="0" err="1">
                <a:latin typeface="Corbel" panose="020B0503020204020204" pitchFamily="34" charset="0"/>
              </a:rPr>
              <a:t>Seuraavien</a:t>
            </a:r>
            <a:r>
              <a:rPr lang="en-US" sz="1600" b="1" dirty="0">
                <a:latin typeface="Corbel" panose="020B0503020204020204" pitchFamily="34" charset="0"/>
              </a:rPr>
              <a:t> </a:t>
            </a:r>
            <a:r>
              <a:rPr lang="en-US" sz="1600" b="1" dirty="0" err="1">
                <a:latin typeface="Corbel" panose="020B0503020204020204" pitchFamily="34" charset="0"/>
              </a:rPr>
              <a:t>kuvien</a:t>
            </a:r>
            <a:r>
              <a:rPr lang="en-US" sz="1600" b="1" dirty="0">
                <a:latin typeface="Corbel" panose="020B0503020204020204" pitchFamily="34" charset="0"/>
              </a:rPr>
              <a:t> </a:t>
            </a:r>
            <a:r>
              <a:rPr lang="en-US" sz="1600" b="1" dirty="0" err="1">
                <a:latin typeface="Corbel" panose="020B0503020204020204" pitchFamily="34" charset="0"/>
              </a:rPr>
              <a:t>ukot</a:t>
            </a:r>
            <a:r>
              <a:rPr lang="en-US" sz="1600" b="1" dirty="0">
                <a:latin typeface="Corbel" panose="020B0503020204020204" pitchFamily="34" charset="0"/>
              </a:rPr>
              <a:t> </a:t>
            </a:r>
            <a:r>
              <a:rPr lang="en-US" sz="1600" b="1" dirty="0" err="1">
                <a:latin typeface="Corbel" panose="020B0503020204020204" pitchFamily="34" charset="0"/>
              </a:rPr>
              <a:t>ovat</a:t>
            </a:r>
            <a:r>
              <a:rPr lang="en-US" sz="1600" b="1" dirty="0">
                <a:latin typeface="Corbel" panose="020B0503020204020204" pitchFamily="34" charset="0"/>
              </a:rPr>
              <a:t> </a:t>
            </a:r>
            <a:r>
              <a:rPr lang="en-US" sz="1600" b="1" dirty="0" err="1">
                <a:latin typeface="Corbel" panose="020B0503020204020204" pitchFamily="34" charset="0"/>
              </a:rPr>
              <a:t>liikuteltavissa</a:t>
            </a:r>
            <a:r>
              <a:rPr lang="en-US" sz="1600" b="1" dirty="0">
                <a:latin typeface="Corbel" panose="020B0503020204020204" pitchFamily="34" charset="0"/>
              </a:rPr>
              <a:t> ja </a:t>
            </a:r>
            <a:r>
              <a:rPr lang="en-US" sz="1600" b="1" dirty="0" err="1">
                <a:latin typeface="Corbel" panose="020B0503020204020204" pitchFamily="34" charset="0"/>
              </a:rPr>
              <a:t>niitä</a:t>
            </a:r>
            <a:r>
              <a:rPr lang="en-US" sz="1600" b="1" dirty="0">
                <a:latin typeface="Corbel" panose="020B0503020204020204" pitchFamily="34" charset="0"/>
              </a:rPr>
              <a:t> </a:t>
            </a:r>
            <a:r>
              <a:rPr lang="en-US" sz="1600" b="1" dirty="0" err="1">
                <a:latin typeface="Corbel" panose="020B0503020204020204" pitchFamily="34" charset="0"/>
              </a:rPr>
              <a:t>voi</a:t>
            </a:r>
            <a:r>
              <a:rPr lang="en-US" sz="1600" b="1" dirty="0">
                <a:latin typeface="Corbel" panose="020B0503020204020204" pitchFamily="34" charset="0"/>
              </a:rPr>
              <a:t> </a:t>
            </a:r>
            <a:r>
              <a:rPr lang="en-US" sz="1600" b="1" dirty="0" err="1">
                <a:latin typeface="Corbel" panose="020B0503020204020204" pitchFamily="34" charset="0"/>
              </a:rPr>
              <a:t>tehdä</a:t>
            </a:r>
            <a:r>
              <a:rPr lang="en-US" sz="1600" b="1" dirty="0">
                <a:latin typeface="Corbel" panose="020B0503020204020204" pitchFamily="34" charset="0"/>
              </a:rPr>
              <a:t> </a:t>
            </a:r>
            <a:r>
              <a:rPr lang="en-US" sz="1600" b="1" dirty="0" err="1">
                <a:latin typeface="Corbel" panose="020B0503020204020204" pitchFamily="34" charset="0"/>
              </a:rPr>
              <a:t>kopioimalla</a:t>
            </a:r>
            <a:r>
              <a:rPr lang="en-US" sz="1600" b="1" dirty="0">
                <a:latin typeface="Corbel" panose="020B0503020204020204" pitchFamily="34" charset="0"/>
              </a:rPr>
              <a:t> </a:t>
            </a:r>
            <a:r>
              <a:rPr lang="en-US" sz="1600" b="1" dirty="0" err="1">
                <a:latin typeface="Corbel" panose="020B0503020204020204" pitchFamily="34" charset="0"/>
              </a:rPr>
              <a:t>tarvittavan</a:t>
            </a:r>
            <a:r>
              <a:rPr lang="en-US" sz="1600" b="1" dirty="0">
                <a:latin typeface="Corbel" panose="020B0503020204020204" pitchFamily="34" charset="0"/>
              </a:rPr>
              <a:t> </a:t>
            </a:r>
            <a:r>
              <a:rPr lang="en-US" sz="1600" b="1" dirty="0" err="1">
                <a:latin typeface="Corbel" panose="020B0503020204020204" pitchFamily="34" charset="0"/>
              </a:rPr>
              <a:t>määrän</a:t>
            </a:r>
            <a:r>
              <a:rPr lang="en-US" sz="1600" b="1" dirty="0">
                <a:latin typeface="Corbel" panose="020B0503020204020204" pitchFamily="34" charset="0"/>
              </a:rPr>
              <a:t>.</a:t>
            </a:r>
          </a:p>
          <a:p>
            <a:pPr marL="342900" indent="-228600" algn="l">
              <a:buFont typeface="Arial" panose="020B0604020202020204" pitchFamily="34" charset="0"/>
              <a:buChar char="•"/>
            </a:pPr>
            <a:r>
              <a:rPr lang="en-US" sz="1600" b="1" dirty="0">
                <a:latin typeface="Corbel" panose="020B0503020204020204" pitchFamily="34" charset="0"/>
              </a:rPr>
              <a:t>X –</a:t>
            </a:r>
            <a:r>
              <a:rPr lang="en-US" sz="1600" b="1" dirty="0" err="1">
                <a:latin typeface="Corbel" panose="020B0503020204020204" pitchFamily="34" charset="0"/>
              </a:rPr>
              <a:t>merkkien</a:t>
            </a:r>
            <a:r>
              <a:rPr lang="en-US" sz="1600" b="1" dirty="0">
                <a:latin typeface="Corbel" panose="020B0503020204020204" pitchFamily="34" charset="0"/>
              </a:rPr>
              <a:t> </a:t>
            </a:r>
            <a:r>
              <a:rPr lang="en-US" sz="1600" b="1" dirty="0" err="1">
                <a:latin typeface="Corbel" panose="020B0503020204020204" pitchFamily="34" charset="0"/>
              </a:rPr>
              <a:t>avulla</a:t>
            </a:r>
            <a:r>
              <a:rPr lang="en-US" sz="1600" b="1" dirty="0">
                <a:latin typeface="Corbel" panose="020B0503020204020204" pitchFamily="34" charset="0"/>
              </a:rPr>
              <a:t> </a:t>
            </a:r>
            <a:r>
              <a:rPr lang="en-US" sz="1600" b="1" dirty="0" err="1">
                <a:latin typeface="Corbel" panose="020B0503020204020204" pitchFamily="34" charset="0"/>
              </a:rPr>
              <a:t>voi</a:t>
            </a:r>
            <a:r>
              <a:rPr lang="en-US" sz="1600" b="1" dirty="0">
                <a:latin typeface="Corbel" panose="020B0503020204020204" pitchFamily="34" charset="0"/>
              </a:rPr>
              <a:t> </a:t>
            </a:r>
            <a:r>
              <a:rPr lang="en-US" sz="1600" b="1" dirty="0" err="1">
                <a:latin typeface="Corbel" panose="020B0503020204020204" pitchFamily="34" charset="0"/>
              </a:rPr>
              <a:t>suunnitella</a:t>
            </a:r>
            <a:r>
              <a:rPr lang="en-US" sz="1600" b="1" dirty="0">
                <a:latin typeface="Corbel" panose="020B0503020204020204" pitchFamily="34" charset="0"/>
              </a:rPr>
              <a:t> </a:t>
            </a:r>
            <a:r>
              <a:rPr lang="en-US" sz="1600" b="1" dirty="0" err="1">
                <a:latin typeface="Corbel" panose="020B0503020204020204" pitchFamily="34" charset="0"/>
              </a:rPr>
              <a:t>talteenotettavia</a:t>
            </a:r>
            <a:r>
              <a:rPr lang="en-US" sz="1600" b="1" dirty="0">
                <a:latin typeface="Corbel" panose="020B0503020204020204" pitchFamily="34" charset="0"/>
              </a:rPr>
              <a:t> </a:t>
            </a:r>
            <a:r>
              <a:rPr lang="en-US" sz="1600" b="1" dirty="0" err="1">
                <a:latin typeface="Corbel" panose="020B0503020204020204" pitchFamily="34" charset="0"/>
              </a:rPr>
              <a:t>sivuvirtoja</a:t>
            </a:r>
            <a:r>
              <a:rPr lang="en-US" sz="1600" b="1" dirty="0">
                <a:latin typeface="Corbel" panose="020B0503020204020204" pitchFamily="34" charset="0"/>
              </a:rPr>
              <a:t>.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300" dirty="0"/>
          </a:p>
        </p:txBody>
      </p:sp>
      <p:pic>
        <p:nvPicPr>
          <p:cNvPr id="5" name="Picture 4" descr="A group of reindeer in the woods&#10;&#10;Description automatically generated">
            <a:extLst>
              <a:ext uri="{FF2B5EF4-FFF2-40B4-BE49-F238E27FC236}">
                <a16:creationId xmlns:a16="http://schemas.microsoft.com/office/drawing/2014/main" id="{23A5A87D-36BC-EF03-39E0-6DA19D1291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51" r="22456" b="-2"/>
          <a:stretch>
            <a:fillRect/>
          </a:stretch>
        </p:blipFill>
        <p:spPr>
          <a:xfrm>
            <a:off x="5721536" y="0"/>
            <a:ext cx="6470464" cy="6856412"/>
          </a:xfrm>
          <a:custGeom>
            <a:avLst/>
            <a:gdLst/>
            <a:ahLst/>
            <a:cxnLst/>
            <a:rect l="l" t="t" r="r" b="b"/>
            <a:pathLst>
              <a:path w="6470464" h="6856412">
                <a:moveTo>
                  <a:pt x="0" y="0"/>
                </a:moveTo>
                <a:lnTo>
                  <a:pt x="6470464" y="0"/>
                </a:lnTo>
                <a:lnTo>
                  <a:pt x="6470464" y="6856412"/>
                </a:lnTo>
                <a:lnTo>
                  <a:pt x="753" y="6856412"/>
                </a:lnTo>
                <a:lnTo>
                  <a:pt x="83736" y="6682434"/>
                </a:lnTo>
                <a:cubicBezTo>
                  <a:pt x="534353" y="5654674"/>
                  <a:pt x="777103" y="4561946"/>
                  <a:pt x="777103" y="3428997"/>
                </a:cubicBezTo>
                <a:cubicBezTo>
                  <a:pt x="777103" y="2296047"/>
                  <a:pt x="534353" y="1203318"/>
                  <a:pt x="83736" y="175558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3296728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D154CA-FA8F-9BFB-D571-5FB4E046D7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5E232E4-4FD7-CF1D-6208-2085FA57F1F8}"/>
              </a:ext>
            </a:extLst>
          </p:cNvPr>
          <p:cNvSpPr txBox="1"/>
          <p:nvPr/>
        </p:nvSpPr>
        <p:spPr>
          <a:xfrm>
            <a:off x="3800059" y="0"/>
            <a:ext cx="4591878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fi-FI" b="1" dirty="0"/>
              <a:t>Talteenotto teurastamolinjalla</a:t>
            </a:r>
            <a:endParaRPr lang="en-US" b="1" dirty="0"/>
          </a:p>
          <a:p>
            <a:pPr algn="ctr"/>
            <a:r>
              <a:rPr lang="fi-FI" dirty="0"/>
              <a:t>Paliskunta: </a:t>
            </a:r>
          </a:p>
          <a:p>
            <a:pPr algn="ctr"/>
            <a:r>
              <a:rPr lang="fi-FI" dirty="0"/>
              <a:t>Vuotuinen teurasmäärä:</a:t>
            </a:r>
          </a:p>
          <a:p>
            <a:pPr algn="ctr"/>
            <a:endParaRPr lang="fi-FI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ADE1BCE-1F09-1890-E1ED-2B3D91E166D5}"/>
              </a:ext>
            </a:extLst>
          </p:cNvPr>
          <p:cNvSpPr/>
          <p:nvPr/>
        </p:nvSpPr>
        <p:spPr>
          <a:xfrm>
            <a:off x="97047" y="1498488"/>
            <a:ext cx="11956776" cy="53006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pic>
        <p:nvPicPr>
          <p:cNvPr id="24" name="Graphic 23" descr="Man with solid fill">
            <a:extLst>
              <a:ext uri="{FF2B5EF4-FFF2-40B4-BE49-F238E27FC236}">
                <a16:creationId xmlns:a16="http://schemas.microsoft.com/office/drawing/2014/main" id="{D9E304CA-1F13-AE90-202A-49D629FE54B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117867" y="1667036"/>
            <a:ext cx="323091" cy="323091"/>
          </a:xfrm>
          <a:prstGeom prst="rect">
            <a:avLst/>
          </a:prstGeom>
        </p:spPr>
      </p:pic>
      <p:sp>
        <p:nvSpPr>
          <p:cNvPr id="25" name="Arrow: Down 24">
            <a:extLst>
              <a:ext uri="{FF2B5EF4-FFF2-40B4-BE49-F238E27FC236}">
                <a16:creationId xmlns:a16="http://schemas.microsoft.com/office/drawing/2014/main" id="{6DC5B385-20C0-054E-FF6F-4C8315F7B357}"/>
              </a:ext>
            </a:extLst>
          </p:cNvPr>
          <p:cNvSpPr/>
          <p:nvPr/>
        </p:nvSpPr>
        <p:spPr>
          <a:xfrm>
            <a:off x="5885676" y="4610633"/>
            <a:ext cx="420624" cy="411789"/>
          </a:xfrm>
          <a:prstGeom prst="downArrow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7E4FA14-38BA-89B4-B858-32287D60F30B}"/>
              </a:ext>
            </a:extLst>
          </p:cNvPr>
          <p:cNvSpPr txBox="1"/>
          <p:nvPr/>
        </p:nvSpPr>
        <p:spPr>
          <a:xfrm>
            <a:off x="106974" y="1471285"/>
            <a:ext cx="9509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1200" dirty="0"/>
              <a:t>Työntekijät</a:t>
            </a:r>
          </a:p>
        </p:txBody>
      </p:sp>
      <p:graphicFrame>
        <p:nvGraphicFramePr>
          <p:cNvPr id="27" name="Table 26">
            <a:extLst>
              <a:ext uri="{FF2B5EF4-FFF2-40B4-BE49-F238E27FC236}">
                <a16:creationId xmlns:a16="http://schemas.microsoft.com/office/drawing/2014/main" id="{B96468D4-7F25-9D7E-D36F-69E6778D6F11}"/>
              </a:ext>
            </a:extLst>
          </p:cNvPr>
          <p:cNvGraphicFramePr>
            <a:graphicFrameLocks noGrp="1"/>
          </p:cNvGraphicFramePr>
          <p:nvPr/>
        </p:nvGraphicFramePr>
        <p:xfrm>
          <a:off x="2031993" y="5319621"/>
          <a:ext cx="8128002" cy="62701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354667">
                  <a:extLst>
                    <a:ext uri="{9D8B030D-6E8A-4147-A177-3AD203B41FA5}">
                      <a16:colId xmlns:a16="http://schemas.microsoft.com/office/drawing/2014/main" val="1486103340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2185370416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3654031084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1396685346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2705727160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4267037224"/>
                    </a:ext>
                  </a:extLst>
                </a:gridCol>
              </a:tblGrid>
              <a:tr h="627015">
                <a:tc>
                  <a:txBody>
                    <a:bodyPr/>
                    <a:lstStyle/>
                    <a:p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Sarvet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Päät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200" dirty="0" err="1">
                          <a:solidFill>
                            <a:schemeClr val="tx1"/>
                          </a:solidFill>
                        </a:rPr>
                        <a:t>Koparat</a:t>
                      </a:r>
                      <a:endParaRPr lang="fi-FI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Koipinahat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Talja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Maha ja suolet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621700689"/>
                  </a:ext>
                </a:extLst>
              </a:tr>
            </a:tbl>
          </a:graphicData>
        </a:graphic>
      </p:graphicFrame>
      <p:sp>
        <p:nvSpPr>
          <p:cNvPr id="28" name="TextBox 27">
            <a:extLst>
              <a:ext uri="{FF2B5EF4-FFF2-40B4-BE49-F238E27FC236}">
                <a16:creationId xmlns:a16="http://schemas.microsoft.com/office/drawing/2014/main" id="{EF7EB871-7B77-C949-541E-DCE70D25DD16}"/>
              </a:ext>
            </a:extLst>
          </p:cNvPr>
          <p:cNvSpPr txBox="1"/>
          <p:nvPr/>
        </p:nvSpPr>
        <p:spPr>
          <a:xfrm>
            <a:off x="4354344" y="4954172"/>
            <a:ext cx="34515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Käsittely nylkylinjan ulkopuolella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7597128-4ADA-8A4A-36E8-C9DE815F34BE}"/>
              </a:ext>
            </a:extLst>
          </p:cNvPr>
          <p:cNvSpPr/>
          <p:nvPr/>
        </p:nvSpPr>
        <p:spPr>
          <a:xfrm>
            <a:off x="2031996" y="5954094"/>
            <a:ext cx="8127999" cy="53006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1F4F5D7-A3F1-BF31-B405-39E221077A38}"/>
              </a:ext>
            </a:extLst>
          </p:cNvPr>
          <p:cNvSpPr txBox="1"/>
          <p:nvPr/>
        </p:nvSpPr>
        <p:spPr>
          <a:xfrm>
            <a:off x="2182340" y="6078839"/>
            <a:ext cx="9509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1200" dirty="0"/>
              <a:t>Työntekijät</a:t>
            </a:r>
          </a:p>
        </p:txBody>
      </p:sp>
      <p:pic>
        <p:nvPicPr>
          <p:cNvPr id="31" name="Graphic 30" descr="Man with solid fill">
            <a:extLst>
              <a:ext uri="{FF2B5EF4-FFF2-40B4-BE49-F238E27FC236}">
                <a16:creationId xmlns:a16="http://schemas.microsoft.com/office/drawing/2014/main" id="{159C2E6F-8E46-7EEB-82CC-24C458B63D3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613062" y="1673525"/>
            <a:ext cx="323091" cy="323091"/>
          </a:xfrm>
          <a:prstGeom prst="rect">
            <a:avLst/>
          </a:prstGeom>
        </p:spPr>
      </p:pic>
      <p:pic>
        <p:nvPicPr>
          <p:cNvPr id="32" name="Graphic 31" descr="Man with solid fill">
            <a:extLst>
              <a:ext uri="{FF2B5EF4-FFF2-40B4-BE49-F238E27FC236}">
                <a16:creationId xmlns:a16="http://schemas.microsoft.com/office/drawing/2014/main" id="{8BF11F47-4AAF-DB5F-24F2-76BCD0BEF78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524457" y="1683131"/>
            <a:ext cx="323091" cy="323091"/>
          </a:xfrm>
          <a:prstGeom prst="rect">
            <a:avLst/>
          </a:prstGeom>
        </p:spPr>
      </p:pic>
      <p:pic>
        <p:nvPicPr>
          <p:cNvPr id="33" name="Graphic 32" descr="Man with solid fill">
            <a:extLst>
              <a:ext uri="{FF2B5EF4-FFF2-40B4-BE49-F238E27FC236}">
                <a16:creationId xmlns:a16="http://schemas.microsoft.com/office/drawing/2014/main" id="{3276D328-E48F-2B34-FBB6-EDE18B656D4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018282" y="1685562"/>
            <a:ext cx="323091" cy="323091"/>
          </a:xfrm>
          <a:prstGeom prst="rect">
            <a:avLst/>
          </a:prstGeom>
        </p:spPr>
      </p:pic>
      <p:pic>
        <p:nvPicPr>
          <p:cNvPr id="34" name="Graphic 33" descr="Man with solid fill">
            <a:extLst>
              <a:ext uri="{FF2B5EF4-FFF2-40B4-BE49-F238E27FC236}">
                <a16:creationId xmlns:a16="http://schemas.microsoft.com/office/drawing/2014/main" id="{14CEE054-8096-FC96-97EA-117457AC197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211766" y="1676618"/>
            <a:ext cx="323091" cy="323091"/>
          </a:xfrm>
          <a:prstGeom prst="rect">
            <a:avLst/>
          </a:prstGeom>
        </p:spPr>
      </p:pic>
      <p:pic>
        <p:nvPicPr>
          <p:cNvPr id="35" name="Graphic 34" descr="Man with solid fill">
            <a:extLst>
              <a:ext uri="{FF2B5EF4-FFF2-40B4-BE49-F238E27FC236}">
                <a16:creationId xmlns:a16="http://schemas.microsoft.com/office/drawing/2014/main" id="{CEE88C47-C5E2-7898-77BD-71EAE3CFDFB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027283" y="1677331"/>
            <a:ext cx="323091" cy="323091"/>
          </a:xfrm>
          <a:prstGeom prst="rect">
            <a:avLst/>
          </a:prstGeom>
        </p:spPr>
      </p:pic>
      <p:pic>
        <p:nvPicPr>
          <p:cNvPr id="36" name="Graphic 35" descr="Man with solid fill">
            <a:extLst>
              <a:ext uri="{FF2B5EF4-FFF2-40B4-BE49-F238E27FC236}">
                <a16:creationId xmlns:a16="http://schemas.microsoft.com/office/drawing/2014/main" id="{327A12AA-7D85-A4ED-5DCC-96F58E5BCEE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817726" y="1669910"/>
            <a:ext cx="323091" cy="323091"/>
          </a:xfrm>
          <a:prstGeom prst="rect">
            <a:avLst/>
          </a:prstGeom>
        </p:spPr>
      </p:pic>
      <p:pic>
        <p:nvPicPr>
          <p:cNvPr id="37" name="Graphic 36" descr="Man with solid fill">
            <a:extLst>
              <a:ext uri="{FF2B5EF4-FFF2-40B4-BE49-F238E27FC236}">
                <a16:creationId xmlns:a16="http://schemas.microsoft.com/office/drawing/2014/main" id="{CE8117A1-B132-88FE-C1DC-23A6DB4C85F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415022" y="1683130"/>
            <a:ext cx="323091" cy="323091"/>
          </a:xfrm>
          <a:prstGeom prst="rect">
            <a:avLst/>
          </a:prstGeom>
        </p:spPr>
      </p:pic>
      <p:pic>
        <p:nvPicPr>
          <p:cNvPr id="38" name="Graphic 37" descr="Man with solid fill">
            <a:extLst>
              <a:ext uri="{FF2B5EF4-FFF2-40B4-BE49-F238E27FC236}">
                <a16:creationId xmlns:a16="http://schemas.microsoft.com/office/drawing/2014/main" id="{E0DAB124-FFEA-F479-BF2D-AE54ED63E0C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53069" y="1657494"/>
            <a:ext cx="323091" cy="323091"/>
          </a:xfrm>
          <a:prstGeom prst="rect">
            <a:avLst/>
          </a:prstGeom>
        </p:spPr>
      </p:pic>
      <p:pic>
        <p:nvPicPr>
          <p:cNvPr id="39" name="Graphic 38" descr="Man with solid fill">
            <a:extLst>
              <a:ext uri="{FF2B5EF4-FFF2-40B4-BE49-F238E27FC236}">
                <a16:creationId xmlns:a16="http://schemas.microsoft.com/office/drawing/2014/main" id="{155942F8-71C9-7722-268F-6D18FEA59ED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202765" y="1683132"/>
            <a:ext cx="323091" cy="323091"/>
          </a:xfrm>
          <a:prstGeom prst="rect">
            <a:avLst/>
          </a:prstGeom>
        </p:spPr>
      </p:pic>
      <p:pic>
        <p:nvPicPr>
          <p:cNvPr id="40" name="Graphic 39" descr="Man with solid fill">
            <a:extLst>
              <a:ext uri="{FF2B5EF4-FFF2-40B4-BE49-F238E27FC236}">
                <a16:creationId xmlns:a16="http://schemas.microsoft.com/office/drawing/2014/main" id="{B768C87C-0F1F-E3AB-6897-1B11582B15D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949311" y="6055792"/>
            <a:ext cx="323091" cy="323091"/>
          </a:xfrm>
          <a:prstGeom prst="rect">
            <a:avLst/>
          </a:prstGeom>
        </p:spPr>
      </p:pic>
      <p:pic>
        <p:nvPicPr>
          <p:cNvPr id="41" name="Graphic 40" descr="Man with solid fill">
            <a:extLst>
              <a:ext uri="{FF2B5EF4-FFF2-40B4-BE49-F238E27FC236}">
                <a16:creationId xmlns:a16="http://schemas.microsoft.com/office/drawing/2014/main" id="{C70217F4-E59A-36FF-57FC-982C4F24A1B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6231" y="1677331"/>
            <a:ext cx="323091" cy="323091"/>
          </a:xfrm>
          <a:prstGeom prst="rect">
            <a:avLst/>
          </a:prstGeom>
        </p:spPr>
      </p:pic>
      <p:pic>
        <p:nvPicPr>
          <p:cNvPr id="43" name="Graphic 42" descr="Man with solid fill">
            <a:extLst>
              <a:ext uri="{FF2B5EF4-FFF2-40B4-BE49-F238E27FC236}">
                <a16:creationId xmlns:a16="http://schemas.microsoft.com/office/drawing/2014/main" id="{DFB9EF90-740C-E49D-DC78-D5342109AA9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758054" y="6084959"/>
            <a:ext cx="323091" cy="323091"/>
          </a:xfrm>
          <a:prstGeom prst="rect">
            <a:avLst/>
          </a:prstGeom>
        </p:spPr>
      </p:pic>
      <p:pic>
        <p:nvPicPr>
          <p:cNvPr id="44" name="Graphic 43" descr="Man with solid fill">
            <a:extLst>
              <a:ext uri="{FF2B5EF4-FFF2-40B4-BE49-F238E27FC236}">
                <a16:creationId xmlns:a16="http://schemas.microsoft.com/office/drawing/2014/main" id="{11EFBFA7-E0A9-D28E-6B79-D737541CB28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576567" y="1676618"/>
            <a:ext cx="323091" cy="323091"/>
          </a:xfrm>
          <a:prstGeom prst="rect">
            <a:avLst/>
          </a:prstGeom>
        </p:spPr>
      </p:pic>
      <p:pic>
        <p:nvPicPr>
          <p:cNvPr id="45" name="Graphic 44" descr="Man with solid fill">
            <a:extLst>
              <a:ext uri="{FF2B5EF4-FFF2-40B4-BE49-F238E27FC236}">
                <a16:creationId xmlns:a16="http://schemas.microsoft.com/office/drawing/2014/main" id="{CC8FA4D8-DE12-1107-B928-C37B06826E7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2658" y="1683133"/>
            <a:ext cx="323091" cy="323091"/>
          </a:xfrm>
          <a:prstGeom prst="rect">
            <a:avLst/>
          </a:prstGeom>
        </p:spPr>
      </p:pic>
      <p:graphicFrame>
        <p:nvGraphicFramePr>
          <p:cNvPr id="48" name="Table 47">
            <a:extLst>
              <a:ext uri="{FF2B5EF4-FFF2-40B4-BE49-F238E27FC236}">
                <a16:creationId xmlns:a16="http://schemas.microsoft.com/office/drawing/2014/main" id="{C9CBF3F7-A70F-A75C-AD22-D1D065BE541B}"/>
              </a:ext>
            </a:extLst>
          </p:cNvPr>
          <p:cNvGraphicFramePr>
            <a:graphicFrameLocks noGrp="1"/>
          </p:cNvGraphicFramePr>
          <p:nvPr/>
        </p:nvGraphicFramePr>
        <p:xfrm>
          <a:off x="117599" y="855535"/>
          <a:ext cx="11956777" cy="634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2249">
                  <a:extLst>
                    <a:ext uri="{9D8B030D-6E8A-4147-A177-3AD203B41FA5}">
                      <a16:colId xmlns:a16="http://schemas.microsoft.com/office/drawing/2014/main" val="1692317469"/>
                    </a:ext>
                  </a:extLst>
                </a:gridCol>
                <a:gridCol w="1261872">
                  <a:extLst>
                    <a:ext uri="{9D8B030D-6E8A-4147-A177-3AD203B41FA5}">
                      <a16:colId xmlns:a16="http://schemas.microsoft.com/office/drawing/2014/main" val="3609550267"/>
                    </a:ext>
                  </a:extLst>
                </a:gridCol>
                <a:gridCol w="2185416">
                  <a:extLst>
                    <a:ext uri="{9D8B030D-6E8A-4147-A177-3AD203B41FA5}">
                      <a16:colId xmlns:a16="http://schemas.microsoft.com/office/drawing/2014/main" val="1833113451"/>
                    </a:ext>
                  </a:extLst>
                </a:gridCol>
                <a:gridCol w="2148840">
                  <a:extLst>
                    <a:ext uri="{9D8B030D-6E8A-4147-A177-3AD203B41FA5}">
                      <a16:colId xmlns:a16="http://schemas.microsoft.com/office/drawing/2014/main" val="1428548526"/>
                    </a:ext>
                  </a:extLst>
                </a:gridCol>
                <a:gridCol w="1078992">
                  <a:extLst>
                    <a:ext uri="{9D8B030D-6E8A-4147-A177-3AD203B41FA5}">
                      <a16:colId xmlns:a16="http://schemas.microsoft.com/office/drawing/2014/main" val="1351268775"/>
                    </a:ext>
                  </a:extLst>
                </a:gridCol>
                <a:gridCol w="2130552">
                  <a:extLst>
                    <a:ext uri="{9D8B030D-6E8A-4147-A177-3AD203B41FA5}">
                      <a16:colId xmlns:a16="http://schemas.microsoft.com/office/drawing/2014/main" val="3910239430"/>
                    </a:ext>
                  </a:extLst>
                </a:gridCol>
                <a:gridCol w="2198856">
                  <a:extLst>
                    <a:ext uri="{9D8B030D-6E8A-4147-A177-3AD203B41FA5}">
                      <a16:colId xmlns:a16="http://schemas.microsoft.com/office/drawing/2014/main" val="681713471"/>
                    </a:ext>
                  </a:extLst>
                </a:gridCol>
              </a:tblGrid>
              <a:tr h="634336">
                <a:tc>
                  <a:txBody>
                    <a:bodyPr/>
                    <a:lstStyle/>
                    <a:p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Tainnutus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Verenlasku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Pään irrottaminen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Piirto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Vinssi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200" dirty="0" err="1">
                          <a:solidFill>
                            <a:schemeClr val="tx1"/>
                          </a:solidFill>
                        </a:rPr>
                        <a:t>Suolistus</a:t>
                      </a:r>
                      <a:endParaRPr lang="fi-FI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Elimet + fiksaus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667908762"/>
                  </a:ext>
                </a:extLst>
              </a:tr>
            </a:tbl>
          </a:graphicData>
        </a:graphic>
      </p:graphicFrame>
      <p:graphicFrame>
        <p:nvGraphicFramePr>
          <p:cNvPr id="50" name="Table 49">
            <a:extLst>
              <a:ext uri="{FF2B5EF4-FFF2-40B4-BE49-F238E27FC236}">
                <a16:creationId xmlns:a16="http://schemas.microsoft.com/office/drawing/2014/main" id="{3C8ABDF8-6BD4-C40B-585F-3758D936735E}"/>
              </a:ext>
            </a:extLst>
          </p:cNvPr>
          <p:cNvGraphicFramePr>
            <a:graphicFrameLocks noGrp="1"/>
          </p:cNvGraphicFramePr>
          <p:nvPr/>
        </p:nvGraphicFramePr>
        <p:xfrm>
          <a:off x="117599" y="2062411"/>
          <a:ext cx="11956780" cy="640418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943104">
                  <a:extLst>
                    <a:ext uri="{9D8B030D-6E8A-4147-A177-3AD203B41FA5}">
                      <a16:colId xmlns:a16="http://schemas.microsoft.com/office/drawing/2014/main" val="1344461357"/>
                    </a:ext>
                  </a:extLst>
                </a:gridCol>
                <a:gridCol w="1230856">
                  <a:extLst>
                    <a:ext uri="{9D8B030D-6E8A-4147-A177-3AD203B41FA5}">
                      <a16:colId xmlns:a16="http://schemas.microsoft.com/office/drawing/2014/main" val="3661848424"/>
                    </a:ext>
                  </a:extLst>
                </a:gridCol>
                <a:gridCol w="1086980">
                  <a:extLst>
                    <a:ext uri="{9D8B030D-6E8A-4147-A177-3AD203B41FA5}">
                      <a16:colId xmlns:a16="http://schemas.microsoft.com/office/drawing/2014/main" val="4278700341"/>
                    </a:ext>
                  </a:extLst>
                </a:gridCol>
                <a:gridCol w="1086980">
                  <a:extLst>
                    <a:ext uri="{9D8B030D-6E8A-4147-A177-3AD203B41FA5}">
                      <a16:colId xmlns:a16="http://schemas.microsoft.com/office/drawing/2014/main" val="414554225"/>
                    </a:ext>
                  </a:extLst>
                </a:gridCol>
                <a:gridCol w="1086980">
                  <a:extLst>
                    <a:ext uri="{9D8B030D-6E8A-4147-A177-3AD203B41FA5}">
                      <a16:colId xmlns:a16="http://schemas.microsoft.com/office/drawing/2014/main" val="435372637"/>
                    </a:ext>
                  </a:extLst>
                </a:gridCol>
                <a:gridCol w="1086980">
                  <a:extLst>
                    <a:ext uri="{9D8B030D-6E8A-4147-A177-3AD203B41FA5}">
                      <a16:colId xmlns:a16="http://schemas.microsoft.com/office/drawing/2014/main" val="977628742"/>
                    </a:ext>
                  </a:extLst>
                </a:gridCol>
                <a:gridCol w="1086980">
                  <a:extLst>
                    <a:ext uri="{9D8B030D-6E8A-4147-A177-3AD203B41FA5}">
                      <a16:colId xmlns:a16="http://schemas.microsoft.com/office/drawing/2014/main" val="502533531"/>
                    </a:ext>
                  </a:extLst>
                </a:gridCol>
                <a:gridCol w="1086980">
                  <a:extLst>
                    <a:ext uri="{9D8B030D-6E8A-4147-A177-3AD203B41FA5}">
                      <a16:colId xmlns:a16="http://schemas.microsoft.com/office/drawing/2014/main" val="796047076"/>
                    </a:ext>
                  </a:extLst>
                </a:gridCol>
                <a:gridCol w="1086980">
                  <a:extLst>
                    <a:ext uri="{9D8B030D-6E8A-4147-A177-3AD203B41FA5}">
                      <a16:colId xmlns:a16="http://schemas.microsoft.com/office/drawing/2014/main" val="2260408711"/>
                    </a:ext>
                  </a:extLst>
                </a:gridCol>
                <a:gridCol w="1086980">
                  <a:extLst>
                    <a:ext uri="{9D8B030D-6E8A-4147-A177-3AD203B41FA5}">
                      <a16:colId xmlns:a16="http://schemas.microsoft.com/office/drawing/2014/main" val="628114184"/>
                    </a:ext>
                  </a:extLst>
                </a:gridCol>
                <a:gridCol w="1086980">
                  <a:extLst>
                    <a:ext uri="{9D8B030D-6E8A-4147-A177-3AD203B41FA5}">
                      <a16:colId xmlns:a16="http://schemas.microsoft.com/office/drawing/2014/main" val="155313912"/>
                    </a:ext>
                  </a:extLst>
                </a:gridCol>
              </a:tblGrid>
              <a:tr h="640418">
                <a:tc>
                  <a:txBody>
                    <a:bodyPr/>
                    <a:lstStyle/>
                    <a:p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Sivuvirrat</a:t>
                      </a:r>
                    </a:p>
                    <a:p>
                      <a:endParaRPr lang="fi-FI" sz="12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Käyttö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Veri</a:t>
                      </a:r>
                    </a:p>
                    <a:p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Jäteveri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Sarvet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Pää</a:t>
                      </a:r>
                    </a:p>
                    <a:p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Kieli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Kurkunpää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Koivet</a:t>
                      </a:r>
                    </a:p>
                    <a:p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Koipinahat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Talja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Saparo</a:t>
                      </a:r>
                    </a:p>
                    <a:p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Vatsapaita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Maha </a:t>
                      </a:r>
                    </a:p>
                    <a:p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Suolet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Elinnippu</a:t>
                      </a:r>
                    </a:p>
                    <a:p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Kateenkorva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Kaulalihat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304379624"/>
                  </a:ext>
                </a:extLst>
              </a:tr>
            </a:tbl>
          </a:graphicData>
        </a:graphic>
      </p:graphicFrame>
      <p:graphicFrame>
        <p:nvGraphicFramePr>
          <p:cNvPr id="54" name="Table 53">
            <a:extLst>
              <a:ext uri="{FF2B5EF4-FFF2-40B4-BE49-F238E27FC236}">
                <a16:creationId xmlns:a16="http://schemas.microsoft.com/office/drawing/2014/main" id="{033A041B-551B-52E4-BCA6-C46A7740F1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4599006"/>
              </p:ext>
            </p:extLst>
          </p:nvPr>
        </p:nvGraphicFramePr>
        <p:xfrm>
          <a:off x="117599" y="2700246"/>
          <a:ext cx="11925049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1393">
                  <a:extLst>
                    <a:ext uri="{9D8B030D-6E8A-4147-A177-3AD203B41FA5}">
                      <a16:colId xmlns:a16="http://schemas.microsoft.com/office/drawing/2014/main" val="2722199327"/>
                    </a:ext>
                  </a:extLst>
                </a:gridCol>
                <a:gridCol w="1216152">
                  <a:extLst>
                    <a:ext uri="{9D8B030D-6E8A-4147-A177-3AD203B41FA5}">
                      <a16:colId xmlns:a16="http://schemas.microsoft.com/office/drawing/2014/main" val="892370450"/>
                    </a:ext>
                  </a:extLst>
                </a:gridCol>
                <a:gridCol w="1088136">
                  <a:extLst>
                    <a:ext uri="{9D8B030D-6E8A-4147-A177-3AD203B41FA5}">
                      <a16:colId xmlns:a16="http://schemas.microsoft.com/office/drawing/2014/main" val="3920071064"/>
                    </a:ext>
                  </a:extLst>
                </a:gridCol>
                <a:gridCol w="1078992">
                  <a:extLst>
                    <a:ext uri="{9D8B030D-6E8A-4147-A177-3AD203B41FA5}">
                      <a16:colId xmlns:a16="http://schemas.microsoft.com/office/drawing/2014/main" val="2304950404"/>
                    </a:ext>
                  </a:extLst>
                </a:gridCol>
                <a:gridCol w="1088136">
                  <a:extLst>
                    <a:ext uri="{9D8B030D-6E8A-4147-A177-3AD203B41FA5}">
                      <a16:colId xmlns:a16="http://schemas.microsoft.com/office/drawing/2014/main" val="36721938"/>
                    </a:ext>
                  </a:extLst>
                </a:gridCol>
                <a:gridCol w="1106424">
                  <a:extLst>
                    <a:ext uri="{9D8B030D-6E8A-4147-A177-3AD203B41FA5}">
                      <a16:colId xmlns:a16="http://schemas.microsoft.com/office/drawing/2014/main" val="710927219"/>
                    </a:ext>
                  </a:extLst>
                </a:gridCol>
                <a:gridCol w="1078992">
                  <a:extLst>
                    <a:ext uri="{9D8B030D-6E8A-4147-A177-3AD203B41FA5}">
                      <a16:colId xmlns:a16="http://schemas.microsoft.com/office/drawing/2014/main" val="2121394896"/>
                    </a:ext>
                  </a:extLst>
                </a:gridCol>
                <a:gridCol w="1088136">
                  <a:extLst>
                    <a:ext uri="{9D8B030D-6E8A-4147-A177-3AD203B41FA5}">
                      <a16:colId xmlns:a16="http://schemas.microsoft.com/office/drawing/2014/main" val="2464808601"/>
                    </a:ext>
                  </a:extLst>
                </a:gridCol>
                <a:gridCol w="1078992">
                  <a:extLst>
                    <a:ext uri="{9D8B030D-6E8A-4147-A177-3AD203B41FA5}">
                      <a16:colId xmlns:a16="http://schemas.microsoft.com/office/drawing/2014/main" val="1772516048"/>
                    </a:ext>
                  </a:extLst>
                </a:gridCol>
                <a:gridCol w="1078992">
                  <a:extLst>
                    <a:ext uri="{9D8B030D-6E8A-4147-A177-3AD203B41FA5}">
                      <a16:colId xmlns:a16="http://schemas.microsoft.com/office/drawing/2014/main" val="2291807588"/>
                    </a:ext>
                  </a:extLst>
                </a:gridCol>
                <a:gridCol w="1060704">
                  <a:extLst>
                    <a:ext uri="{9D8B030D-6E8A-4147-A177-3AD203B41FA5}">
                      <a16:colId xmlns:a16="http://schemas.microsoft.com/office/drawing/2014/main" val="20635561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i-FI" sz="1200" b="0" dirty="0">
                          <a:solidFill>
                            <a:schemeClr val="tx1"/>
                          </a:solidFill>
                        </a:rPr>
                        <a:t>Elintarvike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i-FI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i-FI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i-FI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i-FI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i-FI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i-FI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i-FI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1180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Rehu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i-FI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i-FI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i-FI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i-FI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i-FI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i-FI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i-FI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i-FI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i-FI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i-FI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558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Käsityö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i-FI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i-FI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i-FI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i-FI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i-FI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i-FI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i-FI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8644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Haudattava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i-FI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i-FI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688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Komposti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i-FI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i-FI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i-FI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i-FI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i-FI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i-FI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i-FI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i-FI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i-FI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i-FI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1457774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81552678-2E9E-ED07-77AA-DAB7F7A4FA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4561" y="48917"/>
            <a:ext cx="819150" cy="819150"/>
          </a:xfrm>
          <a:prstGeom prst="rect">
            <a:avLst/>
          </a:prstGeom>
        </p:spPr>
      </p:pic>
      <p:pic>
        <p:nvPicPr>
          <p:cNvPr id="14" name="Kuva 13">
            <a:extLst>
              <a:ext uri="{FF2B5EF4-FFF2-40B4-BE49-F238E27FC236}">
                <a16:creationId xmlns:a16="http://schemas.microsoft.com/office/drawing/2014/main" id="{58B4F24F-BF49-B7D5-9939-90BC0EDB4D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846"/>
            <a:ext cx="4320200" cy="283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10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D154CA-FA8F-9BFB-D571-5FB4E046D7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5E232E4-4FD7-CF1D-6208-2085FA57F1F8}"/>
              </a:ext>
            </a:extLst>
          </p:cNvPr>
          <p:cNvSpPr txBox="1"/>
          <p:nvPr/>
        </p:nvSpPr>
        <p:spPr>
          <a:xfrm>
            <a:off x="3800059" y="0"/>
            <a:ext cx="4591878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fi-FI" b="1" dirty="0"/>
              <a:t>Talteenotto teurastamolinjalla</a:t>
            </a:r>
            <a:endParaRPr lang="en-US" b="1" dirty="0"/>
          </a:p>
          <a:p>
            <a:pPr algn="ctr"/>
            <a:r>
              <a:rPr lang="fi-FI" dirty="0"/>
              <a:t>Paliskunta:</a:t>
            </a:r>
          </a:p>
          <a:p>
            <a:pPr algn="ctr"/>
            <a:r>
              <a:rPr lang="fi-FI" dirty="0"/>
              <a:t>Vuotuinen teurasmäärä:</a:t>
            </a:r>
          </a:p>
          <a:p>
            <a:pPr algn="ctr"/>
            <a:endParaRPr lang="fi-FI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ADE1BCE-1F09-1890-E1ED-2B3D91E166D5}"/>
              </a:ext>
            </a:extLst>
          </p:cNvPr>
          <p:cNvSpPr/>
          <p:nvPr/>
        </p:nvSpPr>
        <p:spPr>
          <a:xfrm>
            <a:off x="117599" y="1507458"/>
            <a:ext cx="11956776" cy="53006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pic>
        <p:nvPicPr>
          <p:cNvPr id="24" name="Graphic 23" descr="Man with solid fill">
            <a:extLst>
              <a:ext uri="{FF2B5EF4-FFF2-40B4-BE49-F238E27FC236}">
                <a16:creationId xmlns:a16="http://schemas.microsoft.com/office/drawing/2014/main" id="{D9E304CA-1F13-AE90-202A-49D629FE54B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546275" y="1689176"/>
            <a:ext cx="323091" cy="323091"/>
          </a:xfrm>
          <a:prstGeom prst="rect">
            <a:avLst/>
          </a:prstGeom>
        </p:spPr>
      </p:pic>
      <p:sp>
        <p:nvSpPr>
          <p:cNvPr id="25" name="Arrow: Down 24">
            <a:extLst>
              <a:ext uri="{FF2B5EF4-FFF2-40B4-BE49-F238E27FC236}">
                <a16:creationId xmlns:a16="http://schemas.microsoft.com/office/drawing/2014/main" id="{6DC5B385-20C0-054E-FF6F-4C8315F7B357}"/>
              </a:ext>
            </a:extLst>
          </p:cNvPr>
          <p:cNvSpPr/>
          <p:nvPr/>
        </p:nvSpPr>
        <p:spPr>
          <a:xfrm>
            <a:off x="5885676" y="4610633"/>
            <a:ext cx="420624" cy="411789"/>
          </a:xfrm>
          <a:prstGeom prst="downArrow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7E4FA14-38BA-89B4-B858-32287D60F30B}"/>
              </a:ext>
            </a:extLst>
          </p:cNvPr>
          <p:cNvSpPr txBox="1"/>
          <p:nvPr/>
        </p:nvSpPr>
        <p:spPr>
          <a:xfrm>
            <a:off x="106974" y="1471285"/>
            <a:ext cx="9509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1200" dirty="0"/>
              <a:t>Työntekijät</a:t>
            </a:r>
          </a:p>
        </p:txBody>
      </p:sp>
      <p:graphicFrame>
        <p:nvGraphicFramePr>
          <p:cNvPr id="27" name="Table 26">
            <a:extLst>
              <a:ext uri="{FF2B5EF4-FFF2-40B4-BE49-F238E27FC236}">
                <a16:creationId xmlns:a16="http://schemas.microsoft.com/office/drawing/2014/main" id="{B96468D4-7F25-9D7E-D36F-69E6778D6F11}"/>
              </a:ext>
            </a:extLst>
          </p:cNvPr>
          <p:cNvGraphicFramePr>
            <a:graphicFrameLocks noGrp="1"/>
          </p:cNvGraphicFramePr>
          <p:nvPr/>
        </p:nvGraphicFramePr>
        <p:xfrm>
          <a:off x="2031993" y="5319621"/>
          <a:ext cx="8128002" cy="62701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354667">
                  <a:extLst>
                    <a:ext uri="{9D8B030D-6E8A-4147-A177-3AD203B41FA5}">
                      <a16:colId xmlns:a16="http://schemas.microsoft.com/office/drawing/2014/main" val="1486103340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2185370416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3654031084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1396685346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2705727160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4267037224"/>
                    </a:ext>
                  </a:extLst>
                </a:gridCol>
              </a:tblGrid>
              <a:tr h="627015">
                <a:tc>
                  <a:txBody>
                    <a:bodyPr/>
                    <a:lstStyle/>
                    <a:p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Sarvet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Päät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200" dirty="0" err="1">
                          <a:solidFill>
                            <a:schemeClr val="tx1"/>
                          </a:solidFill>
                        </a:rPr>
                        <a:t>Koparat</a:t>
                      </a:r>
                      <a:endParaRPr lang="fi-FI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Koipinahat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Talja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Maha ja suolet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621700689"/>
                  </a:ext>
                </a:extLst>
              </a:tr>
            </a:tbl>
          </a:graphicData>
        </a:graphic>
      </p:graphicFrame>
      <p:sp>
        <p:nvSpPr>
          <p:cNvPr id="28" name="TextBox 27">
            <a:extLst>
              <a:ext uri="{FF2B5EF4-FFF2-40B4-BE49-F238E27FC236}">
                <a16:creationId xmlns:a16="http://schemas.microsoft.com/office/drawing/2014/main" id="{EF7EB871-7B77-C949-541E-DCE70D25DD16}"/>
              </a:ext>
            </a:extLst>
          </p:cNvPr>
          <p:cNvSpPr txBox="1"/>
          <p:nvPr/>
        </p:nvSpPr>
        <p:spPr>
          <a:xfrm>
            <a:off x="4354344" y="4954172"/>
            <a:ext cx="34515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Käsittely nylkylinjan ulkopuolella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7597128-4ADA-8A4A-36E8-C9DE815F34BE}"/>
              </a:ext>
            </a:extLst>
          </p:cNvPr>
          <p:cNvSpPr/>
          <p:nvPr/>
        </p:nvSpPr>
        <p:spPr>
          <a:xfrm>
            <a:off x="2031996" y="5915288"/>
            <a:ext cx="8127999" cy="53006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1F4F5D7-A3F1-BF31-B405-39E221077A38}"/>
              </a:ext>
            </a:extLst>
          </p:cNvPr>
          <p:cNvSpPr txBox="1"/>
          <p:nvPr/>
        </p:nvSpPr>
        <p:spPr>
          <a:xfrm>
            <a:off x="2182340" y="6078839"/>
            <a:ext cx="9509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1200" dirty="0"/>
              <a:t>Työntekijät</a:t>
            </a:r>
          </a:p>
        </p:txBody>
      </p:sp>
      <p:pic>
        <p:nvPicPr>
          <p:cNvPr id="31" name="Graphic 30" descr="Man with solid fill">
            <a:extLst>
              <a:ext uri="{FF2B5EF4-FFF2-40B4-BE49-F238E27FC236}">
                <a16:creationId xmlns:a16="http://schemas.microsoft.com/office/drawing/2014/main" id="{159C2E6F-8E46-7EEB-82CC-24C458B63D3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709367" y="1685655"/>
            <a:ext cx="323091" cy="323091"/>
          </a:xfrm>
          <a:prstGeom prst="rect">
            <a:avLst/>
          </a:prstGeom>
        </p:spPr>
      </p:pic>
      <p:pic>
        <p:nvPicPr>
          <p:cNvPr id="32" name="Graphic 31" descr="Man with solid fill">
            <a:extLst>
              <a:ext uri="{FF2B5EF4-FFF2-40B4-BE49-F238E27FC236}">
                <a16:creationId xmlns:a16="http://schemas.microsoft.com/office/drawing/2014/main" id="{8BF11F47-4AAF-DB5F-24F2-76BCD0BEF78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957021" y="1683132"/>
            <a:ext cx="323091" cy="323091"/>
          </a:xfrm>
          <a:prstGeom prst="rect">
            <a:avLst/>
          </a:prstGeom>
        </p:spPr>
      </p:pic>
      <p:pic>
        <p:nvPicPr>
          <p:cNvPr id="33" name="Graphic 32" descr="Man with solid fill">
            <a:extLst>
              <a:ext uri="{FF2B5EF4-FFF2-40B4-BE49-F238E27FC236}">
                <a16:creationId xmlns:a16="http://schemas.microsoft.com/office/drawing/2014/main" id="{3276D328-E48F-2B34-FBB6-EDE18B656D4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724974" y="1683133"/>
            <a:ext cx="323091" cy="323091"/>
          </a:xfrm>
          <a:prstGeom prst="rect">
            <a:avLst/>
          </a:prstGeom>
        </p:spPr>
      </p:pic>
      <p:pic>
        <p:nvPicPr>
          <p:cNvPr id="34" name="Graphic 33" descr="Man with solid fill">
            <a:extLst>
              <a:ext uri="{FF2B5EF4-FFF2-40B4-BE49-F238E27FC236}">
                <a16:creationId xmlns:a16="http://schemas.microsoft.com/office/drawing/2014/main" id="{14CEE054-8096-FC96-97EA-117457AC197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173935" y="1671864"/>
            <a:ext cx="323091" cy="323091"/>
          </a:xfrm>
          <a:prstGeom prst="rect">
            <a:avLst/>
          </a:prstGeom>
        </p:spPr>
      </p:pic>
      <p:pic>
        <p:nvPicPr>
          <p:cNvPr id="35" name="Graphic 34" descr="Man with solid fill">
            <a:extLst>
              <a:ext uri="{FF2B5EF4-FFF2-40B4-BE49-F238E27FC236}">
                <a16:creationId xmlns:a16="http://schemas.microsoft.com/office/drawing/2014/main" id="{CEE88C47-C5E2-7898-77BD-71EAE3CFDFB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709538" y="1671864"/>
            <a:ext cx="323091" cy="323091"/>
          </a:xfrm>
          <a:prstGeom prst="rect">
            <a:avLst/>
          </a:prstGeom>
        </p:spPr>
      </p:pic>
      <p:pic>
        <p:nvPicPr>
          <p:cNvPr id="36" name="Graphic 35" descr="Man with solid fill">
            <a:extLst>
              <a:ext uri="{FF2B5EF4-FFF2-40B4-BE49-F238E27FC236}">
                <a16:creationId xmlns:a16="http://schemas.microsoft.com/office/drawing/2014/main" id="{327A12AA-7D85-A4ED-5DCC-96F58E5BCEE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559209" y="1693774"/>
            <a:ext cx="323091" cy="323091"/>
          </a:xfrm>
          <a:prstGeom prst="rect">
            <a:avLst/>
          </a:prstGeom>
        </p:spPr>
      </p:pic>
      <p:pic>
        <p:nvPicPr>
          <p:cNvPr id="37" name="Graphic 36" descr="Man with solid fill">
            <a:extLst>
              <a:ext uri="{FF2B5EF4-FFF2-40B4-BE49-F238E27FC236}">
                <a16:creationId xmlns:a16="http://schemas.microsoft.com/office/drawing/2014/main" id="{CE8117A1-B132-88FE-C1DC-23A6DB4C85F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743794" y="1677363"/>
            <a:ext cx="323091" cy="323091"/>
          </a:xfrm>
          <a:prstGeom prst="rect">
            <a:avLst/>
          </a:prstGeom>
        </p:spPr>
      </p:pic>
      <p:pic>
        <p:nvPicPr>
          <p:cNvPr id="38" name="Graphic 37" descr="Man with solid fill">
            <a:extLst>
              <a:ext uri="{FF2B5EF4-FFF2-40B4-BE49-F238E27FC236}">
                <a16:creationId xmlns:a16="http://schemas.microsoft.com/office/drawing/2014/main" id="{E0DAB124-FFEA-F479-BF2D-AE54ED63E0C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7688" y="1677363"/>
            <a:ext cx="323091" cy="323091"/>
          </a:xfrm>
          <a:prstGeom prst="rect">
            <a:avLst/>
          </a:prstGeom>
        </p:spPr>
      </p:pic>
      <p:pic>
        <p:nvPicPr>
          <p:cNvPr id="39" name="Graphic 38" descr="Man with solid fill">
            <a:extLst>
              <a:ext uri="{FF2B5EF4-FFF2-40B4-BE49-F238E27FC236}">
                <a16:creationId xmlns:a16="http://schemas.microsoft.com/office/drawing/2014/main" id="{155942F8-71C9-7722-268F-6D18FEA59ED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511747" y="1685655"/>
            <a:ext cx="323091" cy="323091"/>
          </a:xfrm>
          <a:prstGeom prst="rect">
            <a:avLst/>
          </a:prstGeom>
        </p:spPr>
      </p:pic>
      <p:pic>
        <p:nvPicPr>
          <p:cNvPr id="40" name="Graphic 39" descr="Man with solid fill">
            <a:extLst>
              <a:ext uri="{FF2B5EF4-FFF2-40B4-BE49-F238E27FC236}">
                <a16:creationId xmlns:a16="http://schemas.microsoft.com/office/drawing/2014/main" id="{B768C87C-0F1F-E3AB-6897-1B11582B15D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178031" y="1669977"/>
            <a:ext cx="323091" cy="323091"/>
          </a:xfrm>
          <a:prstGeom prst="rect">
            <a:avLst/>
          </a:prstGeom>
        </p:spPr>
      </p:pic>
      <p:pic>
        <p:nvPicPr>
          <p:cNvPr id="41" name="Graphic 40" descr="Man with solid fill">
            <a:extLst>
              <a:ext uri="{FF2B5EF4-FFF2-40B4-BE49-F238E27FC236}">
                <a16:creationId xmlns:a16="http://schemas.microsoft.com/office/drawing/2014/main" id="{C70217F4-E59A-36FF-57FC-982C4F24A1B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16273" y="1690551"/>
            <a:ext cx="323091" cy="323091"/>
          </a:xfrm>
          <a:prstGeom prst="rect">
            <a:avLst/>
          </a:prstGeom>
        </p:spPr>
      </p:pic>
      <p:pic>
        <p:nvPicPr>
          <p:cNvPr id="43" name="Graphic 42" descr="Man with solid fill">
            <a:extLst>
              <a:ext uri="{FF2B5EF4-FFF2-40B4-BE49-F238E27FC236}">
                <a16:creationId xmlns:a16="http://schemas.microsoft.com/office/drawing/2014/main" id="{DFB9EF90-740C-E49D-DC78-D5342109AA9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417016" y="1683131"/>
            <a:ext cx="323091" cy="323091"/>
          </a:xfrm>
          <a:prstGeom prst="rect">
            <a:avLst/>
          </a:prstGeom>
        </p:spPr>
      </p:pic>
      <p:pic>
        <p:nvPicPr>
          <p:cNvPr id="44" name="Graphic 43" descr="Man with solid fill">
            <a:extLst>
              <a:ext uri="{FF2B5EF4-FFF2-40B4-BE49-F238E27FC236}">
                <a16:creationId xmlns:a16="http://schemas.microsoft.com/office/drawing/2014/main" id="{11EFBFA7-E0A9-D28E-6B79-D737541CB28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191244" y="1677363"/>
            <a:ext cx="323091" cy="323091"/>
          </a:xfrm>
          <a:prstGeom prst="rect">
            <a:avLst/>
          </a:prstGeom>
        </p:spPr>
      </p:pic>
      <p:pic>
        <p:nvPicPr>
          <p:cNvPr id="45" name="Graphic 44" descr="Man with solid fill">
            <a:extLst>
              <a:ext uri="{FF2B5EF4-FFF2-40B4-BE49-F238E27FC236}">
                <a16:creationId xmlns:a16="http://schemas.microsoft.com/office/drawing/2014/main" id="{CC8FA4D8-DE12-1107-B928-C37B06826E7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59234" y="1690552"/>
            <a:ext cx="323091" cy="323091"/>
          </a:xfrm>
          <a:prstGeom prst="rect">
            <a:avLst/>
          </a:prstGeom>
        </p:spPr>
      </p:pic>
      <p:graphicFrame>
        <p:nvGraphicFramePr>
          <p:cNvPr id="48" name="Table 47">
            <a:extLst>
              <a:ext uri="{FF2B5EF4-FFF2-40B4-BE49-F238E27FC236}">
                <a16:creationId xmlns:a16="http://schemas.microsoft.com/office/drawing/2014/main" id="{C9CBF3F7-A70F-A75C-AD22-D1D065BE541B}"/>
              </a:ext>
            </a:extLst>
          </p:cNvPr>
          <p:cNvGraphicFramePr>
            <a:graphicFrameLocks noGrp="1"/>
          </p:cNvGraphicFramePr>
          <p:nvPr/>
        </p:nvGraphicFramePr>
        <p:xfrm>
          <a:off x="117599" y="855535"/>
          <a:ext cx="11956777" cy="634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2249">
                  <a:extLst>
                    <a:ext uri="{9D8B030D-6E8A-4147-A177-3AD203B41FA5}">
                      <a16:colId xmlns:a16="http://schemas.microsoft.com/office/drawing/2014/main" val="1692317469"/>
                    </a:ext>
                  </a:extLst>
                </a:gridCol>
                <a:gridCol w="1261872">
                  <a:extLst>
                    <a:ext uri="{9D8B030D-6E8A-4147-A177-3AD203B41FA5}">
                      <a16:colId xmlns:a16="http://schemas.microsoft.com/office/drawing/2014/main" val="3609550267"/>
                    </a:ext>
                  </a:extLst>
                </a:gridCol>
                <a:gridCol w="2185416">
                  <a:extLst>
                    <a:ext uri="{9D8B030D-6E8A-4147-A177-3AD203B41FA5}">
                      <a16:colId xmlns:a16="http://schemas.microsoft.com/office/drawing/2014/main" val="1833113451"/>
                    </a:ext>
                  </a:extLst>
                </a:gridCol>
                <a:gridCol w="2148840">
                  <a:extLst>
                    <a:ext uri="{9D8B030D-6E8A-4147-A177-3AD203B41FA5}">
                      <a16:colId xmlns:a16="http://schemas.microsoft.com/office/drawing/2014/main" val="1428548526"/>
                    </a:ext>
                  </a:extLst>
                </a:gridCol>
                <a:gridCol w="1078992">
                  <a:extLst>
                    <a:ext uri="{9D8B030D-6E8A-4147-A177-3AD203B41FA5}">
                      <a16:colId xmlns:a16="http://schemas.microsoft.com/office/drawing/2014/main" val="1351268775"/>
                    </a:ext>
                  </a:extLst>
                </a:gridCol>
                <a:gridCol w="2130552">
                  <a:extLst>
                    <a:ext uri="{9D8B030D-6E8A-4147-A177-3AD203B41FA5}">
                      <a16:colId xmlns:a16="http://schemas.microsoft.com/office/drawing/2014/main" val="3910239430"/>
                    </a:ext>
                  </a:extLst>
                </a:gridCol>
                <a:gridCol w="2198856">
                  <a:extLst>
                    <a:ext uri="{9D8B030D-6E8A-4147-A177-3AD203B41FA5}">
                      <a16:colId xmlns:a16="http://schemas.microsoft.com/office/drawing/2014/main" val="681713471"/>
                    </a:ext>
                  </a:extLst>
                </a:gridCol>
              </a:tblGrid>
              <a:tr h="634336">
                <a:tc>
                  <a:txBody>
                    <a:bodyPr/>
                    <a:lstStyle/>
                    <a:p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Tainnutus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Verenlasku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Pään irrottaminen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Piirto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Vinssi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200" dirty="0" err="1">
                          <a:solidFill>
                            <a:schemeClr val="tx1"/>
                          </a:solidFill>
                        </a:rPr>
                        <a:t>Suolistus</a:t>
                      </a:r>
                      <a:endParaRPr lang="fi-FI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Elimet + fiksaus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667908762"/>
                  </a:ext>
                </a:extLst>
              </a:tr>
            </a:tbl>
          </a:graphicData>
        </a:graphic>
      </p:graphicFrame>
      <p:graphicFrame>
        <p:nvGraphicFramePr>
          <p:cNvPr id="50" name="Table 49">
            <a:extLst>
              <a:ext uri="{FF2B5EF4-FFF2-40B4-BE49-F238E27FC236}">
                <a16:creationId xmlns:a16="http://schemas.microsoft.com/office/drawing/2014/main" id="{3C8ABDF8-6BD4-C40B-585F-3758D936735E}"/>
              </a:ext>
            </a:extLst>
          </p:cNvPr>
          <p:cNvGraphicFramePr>
            <a:graphicFrameLocks noGrp="1"/>
          </p:cNvGraphicFramePr>
          <p:nvPr/>
        </p:nvGraphicFramePr>
        <p:xfrm>
          <a:off x="117599" y="2062411"/>
          <a:ext cx="11956780" cy="640418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943104">
                  <a:extLst>
                    <a:ext uri="{9D8B030D-6E8A-4147-A177-3AD203B41FA5}">
                      <a16:colId xmlns:a16="http://schemas.microsoft.com/office/drawing/2014/main" val="1344461357"/>
                    </a:ext>
                  </a:extLst>
                </a:gridCol>
                <a:gridCol w="1230856">
                  <a:extLst>
                    <a:ext uri="{9D8B030D-6E8A-4147-A177-3AD203B41FA5}">
                      <a16:colId xmlns:a16="http://schemas.microsoft.com/office/drawing/2014/main" val="3661848424"/>
                    </a:ext>
                  </a:extLst>
                </a:gridCol>
                <a:gridCol w="1086980">
                  <a:extLst>
                    <a:ext uri="{9D8B030D-6E8A-4147-A177-3AD203B41FA5}">
                      <a16:colId xmlns:a16="http://schemas.microsoft.com/office/drawing/2014/main" val="4278700341"/>
                    </a:ext>
                  </a:extLst>
                </a:gridCol>
                <a:gridCol w="1086980">
                  <a:extLst>
                    <a:ext uri="{9D8B030D-6E8A-4147-A177-3AD203B41FA5}">
                      <a16:colId xmlns:a16="http://schemas.microsoft.com/office/drawing/2014/main" val="414554225"/>
                    </a:ext>
                  </a:extLst>
                </a:gridCol>
                <a:gridCol w="1086980">
                  <a:extLst>
                    <a:ext uri="{9D8B030D-6E8A-4147-A177-3AD203B41FA5}">
                      <a16:colId xmlns:a16="http://schemas.microsoft.com/office/drawing/2014/main" val="435372637"/>
                    </a:ext>
                  </a:extLst>
                </a:gridCol>
                <a:gridCol w="1086980">
                  <a:extLst>
                    <a:ext uri="{9D8B030D-6E8A-4147-A177-3AD203B41FA5}">
                      <a16:colId xmlns:a16="http://schemas.microsoft.com/office/drawing/2014/main" val="977628742"/>
                    </a:ext>
                  </a:extLst>
                </a:gridCol>
                <a:gridCol w="1086980">
                  <a:extLst>
                    <a:ext uri="{9D8B030D-6E8A-4147-A177-3AD203B41FA5}">
                      <a16:colId xmlns:a16="http://schemas.microsoft.com/office/drawing/2014/main" val="502533531"/>
                    </a:ext>
                  </a:extLst>
                </a:gridCol>
                <a:gridCol w="1086980">
                  <a:extLst>
                    <a:ext uri="{9D8B030D-6E8A-4147-A177-3AD203B41FA5}">
                      <a16:colId xmlns:a16="http://schemas.microsoft.com/office/drawing/2014/main" val="796047076"/>
                    </a:ext>
                  </a:extLst>
                </a:gridCol>
                <a:gridCol w="1086980">
                  <a:extLst>
                    <a:ext uri="{9D8B030D-6E8A-4147-A177-3AD203B41FA5}">
                      <a16:colId xmlns:a16="http://schemas.microsoft.com/office/drawing/2014/main" val="2260408711"/>
                    </a:ext>
                  </a:extLst>
                </a:gridCol>
                <a:gridCol w="1086980">
                  <a:extLst>
                    <a:ext uri="{9D8B030D-6E8A-4147-A177-3AD203B41FA5}">
                      <a16:colId xmlns:a16="http://schemas.microsoft.com/office/drawing/2014/main" val="628114184"/>
                    </a:ext>
                  </a:extLst>
                </a:gridCol>
                <a:gridCol w="1086980">
                  <a:extLst>
                    <a:ext uri="{9D8B030D-6E8A-4147-A177-3AD203B41FA5}">
                      <a16:colId xmlns:a16="http://schemas.microsoft.com/office/drawing/2014/main" val="155313912"/>
                    </a:ext>
                  </a:extLst>
                </a:gridCol>
              </a:tblGrid>
              <a:tr h="640418">
                <a:tc>
                  <a:txBody>
                    <a:bodyPr/>
                    <a:lstStyle/>
                    <a:p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Sivuvirrat</a:t>
                      </a:r>
                    </a:p>
                    <a:p>
                      <a:endParaRPr lang="fi-FI" sz="12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Käyttö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Veri</a:t>
                      </a:r>
                    </a:p>
                    <a:p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Jäteveri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Sarvet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Pää</a:t>
                      </a:r>
                    </a:p>
                    <a:p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Kieli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Kurkunpää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Koivet</a:t>
                      </a:r>
                    </a:p>
                    <a:p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Koipinahat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Talja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Saparo</a:t>
                      </a:r>
                    </a:p>
                    <a:p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Vatsapaita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Maha </a:t>
                      </a:r>
                    </a:p>
                    <a:p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Suolet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Elinnippu</a:t>
                      </a:r>
                    </a:p>
                    <a:p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Kateenkorva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Kaulalihat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304379624"/>
                  </a:ext>
                </a:extLst>
              </a:tr>
            </a:tbl>
          </a:graphicData>
        </a:graphic>
      </p:graphicFrame>
      <p:graphicFrame>
        <p:nvGraphicFramePr>
          <p:cNvPr id="54" name="Table 53">
            <a:extLst>
              <a:ext uri="{FF2B5EF4-FFF2-40B4-BE49-F238E27FC236}">
                <a16:creationId xmlns:a16="http://schemas.microsoft.com/office/drawing/2014/main" id="{033A041B-551B-52E4-BCA6-C46A7740F1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7943621"/>
              </p:ext>
            </p:extLst>
          </p:nvPr>
        </p:nvGraphicFramePr>
        <p:xfrm>
          <a:off x="117599" y="2700246"/>
          <a:ext cx="11925049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1393">
                  <a:extLst>
                    <a:ext uri="{9D8B030D-6E8A-4147-A177-3AD203B41FA5}">
                      <a16:colId xmlns:a16="http://schemas.microsoft.com/office/drawing/2014/main" val="2722199327"/>
                    </a:ext>
                  </a:extLst>
                </a:gridCol>
                <a:gridCol w="1216152">
                  <a:extLst>
                    <a:ext uri="{9D8B030D-6E8A-4147-A177-3AD203B41FA5}">
                      <a16:colId xmlns:a16="http://schemas.microsoft.com/office/drawing/2014/main" val="892370450"/>
                    </a:ext>
                  </a:extLst>
                </a:gridCol>
                <a:gridCol w="1088136">
                  <a:extLst>
                    <a:ext uri="{9D8B030D-6E8A-4147-A177-3AD203B41FA5}">
                      <a16:colId xmlns:a16="http://schemas.microsoft.com/office/drawing/2014/main" val="3920071064"/>
                    </a:ext>
                  </a:extLst>
                </a:gridCol>
                <a:gridCol w="1078992">
                  <a:extLst>
                    <a:ext uri="{9D8B030D-6E8A-4147-A177-3AD203B41FA5}">
                      <a16:colId xmlns:a16="http://schemas.microsoft.com/office/drawing/2014/main" val="2304950404"/>
                    </a:ext>
                  </a:extLst>
                </a:gridCol>
                <a:gridCol w="1088136">
                  <a:extLst>
                    <a:ext uri="{9D8B030D-6E8A-4147-A177-3AD203B41FA5}">
                      <a16:colId xmlns:a16="http://schemas.microsoft.com/office/drawing/2014/main" val="36721938"/>
                    </a:ext>
                  </a:extLst>
                </a:gridCol>
                <a:gridCol w="1106424">
                  <a:extLst>
                    <a:ext uri="{9D8B030D-6E8A-4147-A177-3AD203B41FA5}">
                      <a16:colId xmlns:a16="http://schemas.microsoft.com/office/drawing/2014/main" val="710927219"/>
                    </a:ext>
                  </a:extLst>
                </a:gridCol>
                <a:gridCol w="1078992">
                  <a:extLst>
                    <a:ext uri="{9D8B030D-6E8A-4147-A177-3AD203B41FA5}">
                      <a16:colId xmlns:a16="http://schemas.microsoft.com/office/drawing/2014/main" val="2121394896"/>
                    </a:ext>
                  </a:extLst>
                </a:gridCol>
                <a:gridCol w="1088136">
                  <a:extLst>
                    <a:ext uri="{9D8B030D-6E8A-4147-A177-3AD203B41FA5}">
                      <a16:colId xmlns:a16="http://schemas.microsoft.com/office/drawing/2014/main" val="2464808601"/>
                    </a:ext>
                  </a:extLst>
                </a:gridCol>
                <a:gridCol w="1078992">
                  <a:extLst>
                    <a:ext uri="{9D8B030D-6E8A-4147-A177-3AD203B41FA5}">
                      <a16:colId xmlns:a16="http://schemas.microsoft.com/office/drawing/2014/main" val="1772516048"/>
                    </a:ext>
                  </a:extLst>
                </a:gridCol>
                <a:gridCol w="1078992">
                  <a:extLst>
                    <a:ext uri="{9D8B030D-6E8A-4147-A177-3AD203B41FA5}">
                      <a16:colId xmlns:a16="http://schemas.microsoft.com/office/drawing/2014/main" val="2291807588"/>
                    </a:ext>
                  </a:extLst>
                </a:gridCol>
                <a:gridCol w="1060704">
                  <a:extLst>
                    <a:ext uri="{9D8B030D-6E8A-4147-A177-3AD203B41FA5}">
                      <a16:colId xmlns:a16="http://schemas.microsoft.com/office/drawing/2014/main" val="20635561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i-FI" sz="1200" b="0" dirty="0">
                          <a:solidFill>
                            <a:schemeClr val="tx1"/>
                          </a:solidFill>
                        </a:rPr>
                        <a:t>Elintarvike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i-FI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i-FI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200" b="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i-FI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i-FI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i-FI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i-FI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i-FI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i-FI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i-FI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1180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Rehu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i-FI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i-FI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i-FI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i-FI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558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Käsityö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i-FI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i-FI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i-FI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i-FI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i-FI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i-FI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i-FI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8644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Haudattava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i-FI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i-FI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i-FI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i-FI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i-FI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i-FI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i-FI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i-FI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688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Komposti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i-FI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i-FI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i-FI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i-FI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i-FI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i-FI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i-FI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i-FI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i-FI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i-FI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1457774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81552678-2E9E-ED07-77AA-DAB7F7A4FA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4561" y="48917"/>
            <a:ext cx="819150" cy="819150"/>
          </a:xfrm>
          <a:prstGeom prst="rect">
            <a:avLst/>
          </a:prstGeom>
        </p:spPr>
      </p:pic>
      <p:pic>
        <p:nvPicPr>
          <p:cNvPr id="2" name="Graphic 1" descr="Man with solid fill">
            <a:extLst>
              <a:ext uri="{FF2B5EF4-FFF2-40B4-BE49-F238E27FC236}">
                <a16:creationId xmlns:a16="http://schemas.microsoft.com/office/drawing/2014/main" id="{85517633-5A47-FF17-0E12-BFCA27F34F3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75768" y="6055792"/>
            <a:ext cx="323091" cy="323091"/>
          </a:xfrm>
          <a:prstGeom prst="rect">
            <a:avLst/>
          </a:prstGeom>
        </p:spPr>
      </p:pic>
      <p:pic>
        <p:nvPicPr>
          <p:cNvPr id="4" name="Graphic 3" descr="Man with solid fill">
            <a:extLst>
              <a:ext uri="{FF2B5EF4-FFF2-40B4-BE49-F238E27FC236}">
                <a16:creationId xmlns:a16="http://schemas.microsoft.com/office/drawing/2014/main" id="{F00167E4-4515-3926-B065-2EF351FECC4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345599" y="6055792"/>
            <a:ext cx="323091" cy="323091"/>
          </a:xfrm>
          <a:prstGeom prst="rect">
            <a:avLst/>
          </a:prstGeom>
        </p:spPr>
      </p:pic>
      <p:pic>
        <p:nvPicPr>
          <p:cNvPr id="7" name="Graphic 6" descr="Man with solid fill">
            <a:extLst>
              <a:ext uri="{FF2B5EF4-FFF2-40B4-BE49-F238E27FC236}">
                <a16:creationId xmlns:a16="http://schemas.microsoft.com/office/drawing/2014/main" id="{0EAD4F5F-75D8-7F5C-3E6A-61AADC79F5F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753997" y="6055792"/>
            <a:ext cx="323091" cy="323091"/>
          </a:xfrm>
          <a:prstGeom prst="rect">
            <a:avLst/>
          </a:prstGeom>
        </p:spPr>
      </p:pic>
      <p:pic>
        <p:nvPicPr>
          <p:cNvPr id="9" name="Graphic 8" descr="Man with solid fill">
            <a:extLst>
              <a:ext uri="{FF2B5EF4-FFF2-40B4-BE49-F238E27FC236}">
                <a16:creationId xmlns:a16="http://schemas.microsoft.com/office/drawing/2014/main" id="{1E853E8E-B46C-46D4-E36D-63A52066E44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803858" y="1662685"/>
            <a:ext cx="323091" cy="323091"/>
          </a:xfrm>
          <a:prstGeom prst="rect">
            <a:avLst/>
          </a:prstGeom>
        </p:spPr>
      </p:pic>
      <p:pic>
        <p:nvPicPr>
          <p:cNvPr id="12" name="Kuva 11">
            <a:extLst>
              <a:ext uri="{FF2B5EF4-FFF2-40B4-BE49-F238E27FC236}">
                <a16:creationId xmlns:a16="http://schemas.microsoft.com/office/drawing/2014/main" id="{F6A23943-F35C-A2ED-C2A2-311857DF81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846"/>
            <a:ext cx="4320200" cy="283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2345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D154CA-FA8F-9BFB-D571-5FB4E046D7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5E232E4-4FD7-CF1D-6208-2085FA57F1F8}"/>
              </a:ext>
            </a:extLst>
          </p:cNvPr>
          <p:cNvSpPr txBox="1"/>
          <p:nvPr/>
        </p:nvSpPr>
        <p:spPr>
          <a:xfrm>
            <a:off x="3800059" y="0"/>
            <a:ext cx="4591878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fi-FI" b="1" dirty="0"/>
              <a:t>Talteenotto teurastamolinjalla</a:t>
            </a:r>
            <a:endParaRPr lang="en-US" b="1" dirty="0"/>
          </a:p>
          <a:p>
            <a:pPr algn="ctr"/>
            <a:r>
              <a:rPr lang="fi-FI" dirty="0"/>
              <a:t>Paliskunta:</a:t>
            </a:r>
          </a:p>
          <a:p>
            <a:pPr algn="ctr"/>
            <a:r>
              <a:rPr lang="fi-FI" dirty="0"/>
              <a:t>Vuotuinen teurasmäärä:</a:t>
            </a:r>
          </a:p>
          <a:p>
            <a:pPr algn="ctr"/>
            <a:endParaRPr lang="fi-FI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ADE1BCE-1F09-1890-E1ED-2B3D91E166D5}"/>
              </a:ext>
            </a:extLst>
          </p:cNvPr>
          <p:cNvSpPr/>
          <p:nvPr/>
        </p:nvSpPr>
        <p:spPr>
          <a:xfrm>
            <a:off x="117599" y="1507458"/>
            <a:ext cx="11956776" cy="53006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pic>
        <p:nvPicPr>
          <p:cNvPr id="24" name="Graphic 23" descr="Man with solid fill">
            <a:extLst>
              <a:ext uri="{FF2B5EF4-FFF2-40B4-BE49-F238E27FC236}">
                <a16:creationId xmlns:a16="http://schemas.microsoft.com/office/drawing/2014/main" id="{D9E304CA-1F13-AE90-202A-49D629FE54B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169072" y="1680116"/>
            <a:ext cx="323091" cy="323091"/>
          </a:xfrm>
          <a:prstGeom prst="rect">
            <a:avLst/>
          </a:prstGeom>
        </p:spPr>
      </p:pic>
      <p:sp>
        <p:nvSpPr>
          <p:cNvPr id="25" name="Arrow: Down 24">
            <a:extLst>
              <a:ext uri="{FF2B5EF4-FFF2-40B4-BE49-F238E27FC236}">
                <a16:creationId xmlns:a16="http://schemas.microsoft.com/office/drawing/2014/main" id="{6DC5B385-20C0-054E-FF6F-4C8315F7B357}"/>
              </a:ext>
            </a:extLst>
          </p:cNvPr>
          <p:cNvSpPr/>
          <p:nvPr/>
        </p:nvSpPr>
        <p:spPr>
          <a:xfrm>
            <a:off x="5885676" y="4610633"/>
            <a:ext cx="420624" cy="411789"/>
          </a:xfrm>
          <a:prstGeom prst="downArrow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7E4FA14-38BA-89B4-B858-32287D60F30B}"/>
              </a:ext>
            </a:extLst>
          </p:cNvPr>
          <p:cNvSpPr txBox="1"/>
          <p:nvPr/>
        </p:nvSpPr>
        <p:spPr>
          <a:xfrm>
            <a:off x="106974" y="1471285"/>
            <a:ext cx="9509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1200" dirty="0"/>
              <a:t>Työntekijät</a:t>
            </a:r>
          </a:p>
        </p:txBody>
      </p:sp>
      <p:graphicFrame>
        <p:nvGraphicFramePr>
          <p:cNvPr id="27" name="Table 26">
            <a:extLst>
              <a:ext uri="{FF2B5EF4-FFF2-40B4-BE49-F238E27FC236}">
                <a16:creationId xmlns:a16="http://schemas.microsoft.com/office/drawing/2014/main" id="{B96468D4-7F25-9D7E-D36F-69E6778D6F11}"/>
              </a:ext>
            </a:extLst>
          </p:cNvPr>
          <p:cNvGraphicFramePr>
            <a:graphicFrameLocks noGrp="1"/>
          </p:cNvGraphicFramePr>
          <p:nvPr/>
        </p:nvGraphicFramePr>
        <p:xfrm>
          <a:off x="2031993" y="5319621"/>
          <a:ext cx="8128002" cy="62701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354667">
                  <a:extLst>
                    <a:ext uri="{9D8B030D-6E8A-4147-A177-3AD203B41FA5}">
                      <a16:colId xmlns:a16="http://schemas.microsoft.com/office/drawing/2014/main" val="1486103340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2185370416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3654031084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1396685346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2705727160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4267037224"/>
                    </a:ext>
                  </a:extLst>
                </a:gridCol>
              </a:tblGrid>
              <a:tr h="627015">
                <a:tc>
                  <a:txBody>
                    <a:bodyPr/>
                    <a:lstStyle/>
                    <a:p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Sarvet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Päät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200" dirty="0" err="1">
                          <a:solidFill>
                            <a:schemeClr val="tx1"/>
                          </a:solidFill>
                        </a:rPr>
                        <a:t>Koparat</a:t>
                      </a:r>
                      <a:endParaRPr lang="fi-FI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Koipinahat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Talja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Maha ja suolet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621700689"/>
                  </a:ext>
                </a:extLst>
              </a:tr>
            </a:tbl>
          </a:graphicData>
        </a:graphic>
      </p:graphicFrame>
      <p:sp>
        <p:nvSpPr>
          <p:cNvPr id="28" name="TextBox 27">
            <a:extLst>
              <a:ext uri="{FF2B5EF4-FFF2-40B4-BE49-F238E27FC236}">
                <a16:creationId xmlns:a16="http://schemas.microsoft.com/office/drawing/2014/main" id="{EF7EB871-7B77-C949-541E-DCE70D25DD16}"/>
              </a:ext>
            </a:extLst>
          </p:cNvPr>
          <p:cNvSpPr txBox="1"/>
          <p:nvPr/>
        </p:nvSpPr>
        <p:spPr>
          <a:xfrm>
            <a:off x="4354344" y="4954172"/>
            <a:ext cx="34515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Käsittely nylkylinjan ulkopuolella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7597128-4ADA-8A4A-36E8-C9DE815F34BE}"/>
              </a:ext>
            </a:extLst>
          </p:cNvPr>
          <p:cNvSpPr/>
          <p:nvPr/>
        </p:nvSpPr>
        <p:spPr>
          <a:xfrm>
            <a:off x="2031996" y="5954094"/>
            <a:ext cx="8127999" cy="53006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1F4F5D7-A3F1-BF31-B405-39E221077A38}"/>
              </a:ext>
            </a:extLst>
          </p:cNvPr>
          <p:cNvSpPr txBox="1"/>
          <p:nvPr/>
        </p:nvSpPr>
        <p:spPr>
          <a:xfrm>
            <a:off x="2182340" y="6078839"/>
            <a:ext cx="9509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1200" dirty="0"/>
              <a:t>Työntekijät</a:t>
            </a:r>
          </a:p>
        </p:txBody>
      </p:sp>
      <p:pic>
        <p:nvPicPr>
          <p:cNvPr id="31" name="Graphic 30" descr="Man with solid fill">
            <a:extLst>
              <a:ext uri="{FF2B5EF4-FFF2-40B4-BE49-F238E27FC236}">
                <a16:creationId xmlns:a16="http://schemas.microsoft.com/office/drawing/2014/main" id="{159C2E6F-8E46-7EEB-82CC-24C458B63D3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005942" y="1673880"/>
            <a:ext cx="323091" cy="323091"/>
          </a:xfrm>
          <a:prstGeom prst="rect">
            <a:avLst/>
          </a:prstGeom>
        </p:spPr>
      </p:pic>
      <p:pic>
        <p:nvPicPr>
          <p:cNvPr id="32" name="Graphic 31" descr="Man with solid fill">
            <a:extLst>
              <a:ext uri="{FF2B5EF4-FFF2-40B4-BE49-F238E27FC236}">
                <a16:creationId xmlns:a16="http://schemas.microsoft.com/office/drawing/2014/main" id="{8BF11F47-4AAF-DB5F-24F2-76BCD0BEF78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538293" y="1662685"/>
            <a:ext cx="323091" cy="323091"/>
          </a:xfrm>
          <a:prstGeom prst="rect">
            <a:avLst/>
          </a:prstGeom>
        </p:spPr>
      </p:pic>
      <p:pic>
        <p:nvPicPr>
          <p:cNvPr id="33" name="Graphic 32" descr="Man with solid fill">
            <a:extLst>
              <a:ext uri="{FF2B5EF4-FFF2-40B4-BE49-F238E27FC236}">
                <a16:creationId xmlns:a16="http://schemas.microsoft.com/office/drawing/2014/main" id="{3276D328-E48F-2B34-FBB6-EDE18B656D4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878235" y="1673880"/>
            <a:ext cx="323091" cy="323091"/>
          </a:xfrm>
          <a:prstGeom prst="rect">
            <a:avLst/>
          </a:prstGeom>
        </p:spPr>
      </p:pic>
      <p:pic>
        <p:nvPicPr>
          <p:cNvPr id="34" name="Graphic 33" descr="Man with solid fill">
            <a:extLst>
              <a:ext uri="{FF2B5EF4-FFF2-40B4-BE49-F238E27FC236}">
                <a16:creationId xmlns:a16="http://schemas.microsoft.com/office/drawing/2014/main" id="{14CEE054-8096-FC96-97EA-117457AC197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590836" y="1666577"/>
            <a:ext cx="323091" cy="323091"/>
          </a:xfrm>
          <a:prstGeom prst="rect">
            <a:avLst/>
          </a:prstGeom>
        </p:spPr>
      </p:pic>
      <p:pic>
        <p:nvPicPr>
          <p:cNvPr id="35" name="Graphic 34" descr="Man with solid fill">
            <a:extLst>
              <a:ext uri="{FF2B5EF4-FFF2-40B4-BE49-F238E27FC236}">
                <a16:creationId xmlns:a16="http://schemas.microsoft.com/office/drawing/2014/main" id="{CEE88C47-C5E2-7898-77BD-71EAE3CFDFB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393867" y="1666577"/>
            <a:ext cx="323091" cy="323091"/>
          </a:xfrm>
          <a:prstGeom prst="rect">
            <a:avLst/>
          </a:prstGeom>
        </p:spPr>
      </p:pic>
      <p:pic>
        <p:nvPicPr>
          <p:cNvPr id="36" name="Graphic 35" descr="Man with solid fill">
            <a:extLst>
              <a:ext uri="{FF2B5EF4-FFF2-40B4-BE49-F238E27FC236}">
                <a16:creationId xmlns:a16="http://schemas.microsoft.com/office/drawing/2014/main" id="{327A12AA-7D85-A4ED-5DCC-96F58E5BCEE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202911" y="1676352"/>
            <a:ext cx="323091" cy="323091"/>
          </a:xfrm>
          <a:prstGeom prst="rect">
            <a:avLst/>
          </a:prstGeom>
        </p:spPr>
      </p:pic>
      <p:pic>
        <p:nvPicPr>
          <p:cNvPr id="38" name="Graphic 37" descr="Man with solid fill">
            <a:extLst>
              <a:ext uri="{FF2B5EF4-FFF2-40B4-BE49-F238E27FC236}">
                <a16:creationId xmlns:a16="http://schemas.microsoft.com/office/drawing/2014/main" id="{E0DAB124-FFEA-F479-BF2D-AE54ED63E0C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72666" y="1670300"/>
            <a:ext cx="323091" cy="323091"/>
          </a:xfrm>
          <a:prstGeom prst="rect">
            <a:avLst/>
          </a:prstGeom>
        </p:spPr>
      </p:pic>
      <p:pic>
        <p:nvPicPr>
          <p:cNvPr id="39" name="Graphic 38" descr="Man with solid fill">
            <a:extLst>
              <a:ext uri="{FF2B5EF4-FFF2-40B4-BE49-F238E27FC236}">
                <a16:creationId xmlns:a16="http://schemas.microsoft.com/office/drawing/2014/main" id="{155942F8-71C9-7722-268F-6D18FEA59ED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306300" y="6078839"/>
            <a:ext cx="323091" cy="323091"/>
          </a:xfrm>
          <a:prstGeom prst="rect">
            <a:avLst/>
          </a:prstGeom>
        </p:spPr>
      </p:pic>
      <p:pic>
        <p:nvPicPr>
          <p:cNvPr id="40" name="Graphic 39" descr="Man with solid fill">
            <a:extLst>
              <a:ext uri="{FF2B5EF4-FFF2-40B4-BE49-F238E27FC236}">
                <a16:creationId xmlns:a16="http://schemas.microsoft.com/office/drawing/2014/main" id="{B768C87C-0F1F-E3AB-6897-1B11582B15D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267745" y="6099007"/>
            <a:ext cx="323091" cy="323091"/>
          </a:xfrm>
          <a:prstGeom prst="rect">
            <a:avLst/>
          </a:prstGeom>
        </p:spPr>
      </p:pic>
      <p:pic>
        <p:nvPicPr>
          <p:cNvPr id="41" name="Graphic 40" descr="Man with solid fill">
            <a:extLst>
              <a:ext uri="{FF2B5EF4-FFF2-40B4-BE49-F238E27FC236}">
                <a16:creationId xmlns:a16="http://schemas.microsoft.com/office/drawing/2014/main" id="{C70217F4-E59A-36FF-57FC-982C4F24A1B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6817" y="1670300"/>
            <a:ext cx="323091" cy="323091"/>
          </a:xfrm>
          <a:prstGeom prst="rect">
            <a:avLst/>
          </a:prstGeom>
        </p:spPr>
      </p:pic>
      <p:pic>
        <p:nvPicPr>
          <p:cNvPr id="43" name="Graphic 42" descr="Man with solid fill">
            <a:extLst>
              <a:ext uri="{FF2B5EF4-FFF2-40B4-BE49-F238E27FC236}">
                <a16:creationId xmlns:a16="http://schemas.microsoft.com/office/drawing/2014/main" id="{DFB9EF90-740C-E49D-DC78-D5342109AA9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011475" y="1680116"/>
            <a:ext cx="323091" cy="323091"/>
          </a:xfrm>
          <a:prstGeom prst="rect">
            <a:avLst/>
          </a:prstGeom>
        </p:spPr>
      </p:pic>
      <p:pic>
        <p:nvPicPr>
          <p:cNvPr id="44" name="Graphic 43" descr="Man with solid fill">
            <a:extLst>
              <a:ext uri="{FF2B5EF4-FFF2-40B4-BE49-F238E27FC236}">
                <a16:creationId xmlns:a16="http://schemas.microsoft.com/office/drawing/2014/main" id="{11EFBFA7-E0A9-D28E-6B79-D737541CB28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719334" y="1680116"/>
            <a:ext cx="323091" cy="323091"/>
          </a:xfrm>
          <a:prstGeom prst="rect">
            <a:avLst/>
          </a:prstGeom>
        </p:spPr>
      </p:pic>
      <p:pic>
        <p:nvPicPr>
          <p:cNvPr id="45" name="Graphic 44" descr="Man with solid fill">
            <a:extLst>
              <a:ext uri="{FF2B5EF4-FFF2-40B4-BE49-F238E27FC236}">
                <a16:creationId xmlns:a16="http://schemas.microsoft.com/office/drawing/2014/main" id="{CC8FA4D8-DE12-1107-B928-C37B06826E7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54647" y="1676352"/>
            <a:ext cx="323091" cy="323091"/>
          </a:xfrm>
          <a:prstGeom prst="rect">
            <a:avLst/>
          </a:prstGeom>
        </p:spPr>
      </p:pic>
      <p:graphicFrame>
        <p:nvGraphicFramePr>
          <p:cNvPr id="48" name="Table 47">
            <a:extLst>
              <a:ext uri="{FF2B5EF4-FFF2-40B4-BE49-F238E27FC236}">
                <a16:creationId xmlns:a16="http://schemas.microsoft.com/office/drawing/2014/main" id="{C9CBF3F7-A70F-A75C-AD22-D1D065BE541B}"/>
              </a:ext>
            </a:extLst>
          </p:cNvPr>
          <p:cNvGraphicFramePr>
            <a:graphicFrameLocks noGrp="1"/>
          </p:cNvGraphicFramePr>
          <p:nvPr/>
        </p:nvGraphicFramePr>
        <p:xfrm>
          <a:off x="117599" y="855535"/>
          <a:ext cx="11956777" cy="634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2249">
                  <a:extLst>
                    <a:ext uri="{9D8B030D-6E8A-4147-A177-3AD203B41FA5}">
                      <a16:colId xmlns:a16="http://schemas.microsoft.com/office/drawing/2014/main" val="1692317469"/>
                    </a:ext>
                  </a:extLst>
                </a:gridCol>
                <a:gridCol w="1261872">
                  <a:extLst>
                    <a:ext uri="{9D8B030D-6E8A-4147-A177-3AD203B41FA5}">
                      <a16:colId xmlns:a16="http://schemas.microsoft.com/office/drawing/2014/main" val="3609550267"/>
                    </a:ext>
                  </a:extLst>
                </a:gridCol>
                <a:gridCol w="2185416">
                  <a:extLst>
                    <a:ext uri="{9D8B030D-6E8A-4147-A177-3AD203B41FA5}">
                      <a16:colId xmlns:a16="http://schemas.microsoft.com/office/drawing/2014/main" val="1833113451"/>
                    </a:ext>
                  </a:extLst>
                </a:gridCol>
                <a:gridCol w="2148840">
                  <a:extLst>
                    <a:ext uri="{9D8B030D-6E8A-4147-A177-3AD203B41FA5}">
                      <a16:colId xmlns:a16="http://schemas.microsoft.com/office/drawing/2014/main" val="1428548526"/>
                    </a:ext>
                  </a:extLst>
                </a:gridCol>
                <a:gridCol w="1078992">
                  <a:extLst>
                    <a:ext uri="{9D8B030D-6E8A-4147-A177-3AD203B41FA5}">
                      <a16:colId xmlns:a16="http://schemas.microsoft.com/office/drawing/2014/main" val="1351268775"/>
                    </a:ext>
                  </a:extLst>
                </a:gridCol>
                <a:gridCol w="2130552">
                  <a:extLst>
                    <a:ext uri="{9D8B030D-6E8A-4147-A177-3AD203B41FA5}">
                      <a16:colId xmlns:a16="http://schemas.microsoft.com/office/drawing/2014/main" val="3910239430"/>
                    </a:ext>
                  </a:extLst>
                </a:gridCol>
                <a:gridCol w="2198856">
                  <a:extLst>
                    <a:ext uri="{9D8B030D-6E8A-4147-A177-3AD203B41FA5}">
                      <a16:colId xmlns:a16="http://schemas.microsoft.com/office/drawing/2014/main" val="681713471"/>
                    </a:ext>
                  </a:extLst>
                </a:gridCol>
              </a:tblGrid>
              <a:tr h="634336">
                <a:tc>
                  <a:txBody>
                    <a:bodyPr/>
                    <a:lstStyle/>
                    <a:p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Tainnutus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Verenlasku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Pään irrottaminen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Piirto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Vinssi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200" dirty="0" err="1">
                          <a:solidFill>
                            <a:schemeClr val="tx1"/>
                          </a:solidFill>
                        </a:rPr>
                        <a:t>Suolistus</a:t>
                      </a:r>
                      <a:endParaRPr lang="fi-FI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Elimet + fiksaus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667908762"/>
                  </a:ext>
                </a:extLst>
              </a:tr>
            </a:tbl>
          </a:graphicData>
        </a:graphic>
      </p:graphicFrame>
      <p:graphicFrame>
        <p:nvGraphicFramePr>
          <p:cNvPr id="50" name="Table 49">
            <a:extLst>
              <a:ext uri="{FF2B5EF4-FFF2-40B4-BE49-F238E27FC236}">
                <a16:creationId xmlns:a16="http://schemas.microsoft.com/office/drawing/2014/main" id="{3C8ABDF8-6BD4-C40B-585F-3758D936735E}"/>
              </a:ext>
            </a:extLst>
          </p:cNvPr>
          <p:cNvGraphicFramePr>
            <a:graphicFrameLocks noGrp="1"/>
          </p:cNvGraphicFramePr>
          <p:nvPr/>
        </p:nvGraphicFramePr>
        <p:xfrm>
          <a:off x="117599" y="2062411"/>
          <a:ext cx="11956780" cy="640418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943104">
                  <a:extLst>
                    <a:ext uri="{9D8B030D-6E8A-4147-A177-3AD203B41FA5}">
                      <a16:colId xmlns:a16="http://schemas.microsoft.com/office/drawing/2014/main" val="1344461357"/>
                    </a:ext>
                  </a:extLst>
                </a:gridCol>
                <a:gridCol w="1230856">
                  <a:extLst>
                    <a:ext uri="{9D8B030D-6E8A-4147-A177-3AD203B41FA5}">
                      <a16:colId xmlns:a16="http://schemas.microsoft.com/office/drawing/2014/main" val="3661848424"/>
                    </a:ext>
                  </a:extLst>
                </a:gridCol>
                <a:gridCol w="1086980">
                  <a:extLst>
                    <a:ext uri="{9D8B030D-6E8A-4147-A177-3AD203B41FA5}">
                      <a16:colId xmlns:a16="http://schemas.microsoft.com/office/drawing/2014/main" val="4278700341"/>
                    </a:ext>
                  </a:extLst>
                </a:gridCol>
                <a:gridCol w="1086980">
                  <a:extLst>
                    <a:ext uri="{9D8B030D-6E8A-4147-A177-3AD203B41FA5}">
                      <a16:colId xmlns:a16="http://schemas.microsoft.com/office/drawing/2014/main" val="414554225"/>
                    </a:ext>
                  </a:extLst>
                </a:gridCol>
                <a:gridCol w="1086980">
                  <a:extLst>
                    <a:ext uri="{9D8B030D-6E8A-4147-A177-3AD203B41FA5}">
                      <a16:colId xmlns:a16="http://schemas.microsoft.com/office/drawing/2014/main" val="435372637"/>
                    </a:ext>
                  </a:extLst>
                </a:gridCol>
                <a:gridCol w="1086980">
                  <a:extLst>
                    <a:ext uri="{9D8B030D-6E8A-4147-A177-3AD203B41FA5}">
                      <a16:colId xmlns:a16="http://schemas.microsoft.com/office/drawing/2014/main" val="977628742"/>
                    </a:ext>
                  </a:extLst>
                </a:gridCol>
                <a:gridCol w="1086980">
                  <a:extLst>
                    <a:ext uri="{9D8B030D-6E8A-4147-A177-3AD203B41FA5}">
                      <a16:colId xmlns:a16="http://schemas.microsoft.com/office/drawing/2014/main" val="502533531"/>
                    </a:ext>
                  </a:extLst>
                </a:gridCol>
                <a:gridCol w="1086980">
                  <a:extLst>
                    <a:ext uri="{9D8B030D-6E8A-4147-A177-3AD203B41FA5}">
                      <a16:colId xmlns:a16="http://schemas.microsoft.com/office/drawing/2014/main" val="796047076"/>
                    </a:ext>
                  </a:extLst>
                </a:gridCol>
                <a:gridCol w="1086980">
                  <a:extLst>
                    <a:ext uri="{9D8B030D-6E8A-4147-A177-3AD203B41FA5}">
                      <a16:colId xmlns:a16="http://schemas.microsoft.com/office/drawing/2014/main" val="2260408711"/>
                    </a:ext>
                  </a:extLst>
                </a:gridCol>
                <a:gridCol w="1086980">
                  <a:extLst>
                    <a:ext uri="{9D8B030D-6E8A-4147-A177-3AD203B41FA5}">
                      <a16:colId xmlns:a16="http://schemas.microsoft.com/office/drawing/2014/main" val="628114184"/>
                    </a:ext>
                  </a:extLst>
                </a:gridCol>
                <a:gridCol w="1086980">
                  <a:extLst>
                    <a:ext uri="{9D8B030D-6E8A-4147-A177-3AD203B41FA5}">
                      <a16:colId xmlns:a16="http://schemas.microsoft.com/office/drawing/2014/main" val="155313912"/>
                    </a:ext>
                  </a:extLst>
                </a:gridCol>
              </a:tblGrid>
              <a:tr h="640418">
                <a:tc>
                  <a:txBody>
                    <a:bodyPr/>
                    <a:lstStyle/>
                    <a:p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Sivuvirrat</a:t>
                      </a:r>
                    </a:p>
                    <a:p>
                      <a:endParaRPr lang="fi-FI" sz="12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Käyttö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Veri</a:t>
                      </a:r>
                    </a:p>
                    <a:p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Jäteveri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Sarvet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Pää</a:t>
                      </a:r>
                    </a:p>
                    <a:p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Kieli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Kurkunpää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Koivet</a:t>
                      </a:r>
                    </a:p>
                    <a:p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Koipinahat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Talja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Saparo</a:t>
                      </a:r>
                    </a:p>
                    <a:p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Vatsapaita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Maha </a:t>
                      </a:r>
                    </a:p>
                    <a:p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Suolet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Elinnippu</a:t>
                      </a:r>
                    </a:p>
                    <a:p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Kateenkorva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Kaulalihat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chemeClr val="accent6"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304379624"/>
                  </a:ext>
                </a:extLst>
              </a:tr>
            </a:tbl>
          </a:graphicData>
        </a:graphic>
      </p:graphicFrame>
      <p:graphicFrame>
        <p:nvGraphicFramePr>
          <p:cNvPr id="54" name="Table 53">
            <a:extLst>
              <a:ext uri="{FF2B5EF4-FFF2-40B4-BE49-F238E27FC236}">
                <a16:creationId xmlns:a16="http://schemas.microsoft.com/office/drawing/2014/main" id="{033A041B-551B-52E4-BCA6-C46A7740F1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7769762"/>
              </p:ext>
            </p:extLst>
          </p:nvPr>
        </p:nvGraphicFramePr>
        <p:xfrm>
          <a:off x="117599" y="2700246"/>
          <a:ext cx="11925049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1393">
                  <a:extLst>
                    <a:ext uri="{9D8B030D-6E8A-4147-A177-3AD203B41FA5}">
                      <a16:colId xmlns:a16="http://schemas.microsoft.com/office/drawing/2014/main" val="2722199327"/>
                    </a:ext>
                  </a:extLst>
                </a:gridCol>
                <a:gridCol w="1216152">
                  <a:extLst>
                    <a:ext uri="{9D8B030D-6E8A-4147-A177-3AD203B41FA5}">
                      <a16:colId xmlns:a16="http://schemas.microsoft.com/office/drawing/2014/main" val="892370450"/>
                    </a:ext>
                  </a:extLst>
                </a:gridCol>
                <a:gridCol w="1088136">
                  <a:extLst>
                    <a:ext uri="{9D8B030D-6E8A-4147-A177-3AD203B41FA5}">
                      <a16:colId xmlns:a16="http://schemas.microsoft.com/office/drawing/2014/main" val="3920071064"/>
                    </a:ext>
                  </a:extLst>
                </a:gridCol>
                <a:gridCol w="1078992">
                  <a:extLst>
                    <a:ext uri="{9D8B030D-6E8A-4147-A177-3AD203B41FA5}">
                      <a16:colId xmlns:a16="http://schemas.microsoft.com/office/drawing/2014/main" val="2304950404"/>
                    </a:ext>
                  </a:extLst>
                </a:gridCol>
                <a:gridCol w="1088136">
                  <a:extLst>
                    <a:ext uri="{9D8B030D-6E8A-4147-A177-3AD203B41FA5}">
                      <a16:colId xmlns:a16="http://schemas.microsoft.com/office/drawing/2014/main" val="36721938"/>
                    </a:ext>
                  </a:extLst>
                </a:gridCol>
                <a:gridCol w="1106424">
                  <a:extLst>
                    <a:ext uri="{9D8B030D-6E8A-4147-A177-3AD203B41FA5}">
                      <a16:colId xmlns:a16="http://schemas.microsoft.com/office/drawing/2014/main" val="710927219"/>
                    </a:ext>
                  </a:extLst>
                </a:gridCol>
                <a:gridCol w="1078992">
                  <a:extLst>
                    <a:ext uri="{9D8B030D-6E8A-4147-A177-3AD203B41FA5}">
                      <a16:colId xmlns:a16="http://schemas.microsoft.com/office/drawing/2014/main" val="2121394896"/>
                    </a:ext>
                  </a:extLst>
                </a:gridCol>
                <a:gridCol w="1088136">
                  <a:extLst>
                    <a:ext uri="{9D8B030D-6E8A-4147-A177-3AD203B41FA5}">
                      <a16:colId xmlns:a16="http://schemas.microsoft.com/office/drawing/2014/main" val="2464808601"/>
                    </a:ext>
                  </a:extLst>
                </a:gridCol>
                <a:gridCol w="1078992">
                  <a:extLst>
                    <a:ext uri="{9D8B030D-6E8A-4147-A177-3AD203B41FA5}">
                      <a16:colId xmlns:a16="http://schemas.microsoft.com/office/drawing/2014/main" val="1772516048"/>
                    </a:ext>
                  </a:extLst>
                </a:gridCol>
                <a:gridCol w="1078992">
                  <a:extLst>
                    <a:ext uri="{9D8B030D-6E8A-4147-A177-3AD203B41FA5}">
                      <a16:colId xmlns:a16="http://schemas.microsoft.com/office/drawing/2014/main" val="2291807588"/>
                    </a:ext>
                  </a:extLst>
                </a:gridCol>
                <a:gridCol w="1060704">
                  <a:extLst>
                    <a:ext uri="{9D8B030D-6E8A-4147-A177-3AD203B41FA5}">
                      <a16:colId xmlns:a16="http://schemas.microsoft.com/office/drawing/2014/main" val="20635561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i-FI" sz="1200" b="0" dirty="0">
                          <a:solidFill>
                            <a:schemeClr val="tx1"/>
                          </a:solidFill>
                        </a:rPr>
                        <a:t>Elintarvike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i-FI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i-FI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200" b="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i-FI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i-FI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i-FI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i-FI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i-FI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200" b="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i-FI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1180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Rehu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i-FI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i-FI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i-FI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i-FI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i-FI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i-FI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i-FI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i-FI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558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Käsityö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i-FI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i-FI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i-FI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i-FI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i-FI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i-FI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i-FI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8644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Haudattava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i-FI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i-FI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688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i-FI" sz="1200" dirty="0">
                          <a:solidFill>
                            <a:schemeClr val="tx1"/>
                          </a:solidFill>
                        </a:rPr>
                        <a:t>Komposti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i-FI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i-FI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i-FI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i-FI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i-FI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i-FI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i-FI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i-FI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i-FI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i-FI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1457774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81552678-2E9E-ED07-77AA-DAB7F7A4FA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4561" y="48917"/>
            <a:ext cx="819150" cy="819150"/>
          </a:xfrm>
          <a:prstGeom prst="rect">
            <a:avLst/>
          </a:prstGeom>
        </p:spPr>
      </p:pic>
      <p:pic>
        <p:nvPicPr>
          <p:cNvPr id="4" name="Kuva 3">
            <a:extLst>
              <a:ext uri="{FF2B5EF4-FFF2-40B4-BE49-F238E27FC236}">
                <a16:creationId xmlns:a16="http://schemas.microsoft.com/office/drawing/2014/main" id="{3B40B188-1195-8E4C-416F-1EADE66BF4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846"/>
            <a:ext cx="4320200" cy="283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5320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Kansilehdet ja väliotsiko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D0B0EC0717696544A33AF223DD0F83CE" ma:contentTypeVersion="10" ma:contentTypeDescription="Luo uusi asiakirja." ma:contentTypeScope="" ma:versionID="9ebbea90ad800550a6f8ef7b776da06f">
  <xsd:schema xmlns:xsd="http://www.w3.org/2001/XMLSchema" xmlns:xs="http://www.w3.org/2001/XMLSchema" xmlns:p="http://schemas.microsoft.com/office/2006/metadata/properties" xmlns:ns3="5cba5f2e-84d4-4cda-88b1-5b06da8d6883" targetNamespace="http://schemas.microsoft.com/office/2006/metadata/properties" ma:root="true" ma:fieldsID="b4e584005a6863eb89f6de6adae5f3b5" ns3:_="">
    <xsd:import namespace="5cba5f2e-84d4-4cda-88b1-5b06da8d6883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_activity" minOccurs="0"/>
                <xsd:element ref="ns3:MediaServiceSystemTags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ba5f2e-84d4-4cda-88b1-5b06da8d6883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activity" ma:index="13" nillable="true" ma:displayName="_activity" ma:hidden="true" ma:internalName="_activity">
      <xsd:simpleType>
        <xsd:restriction base="dms:Note"/>
      </xsd:simpleType>
    </xsd:element>
    <xsd:element name="MediaServiceSystemTags" ma:index="1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5cba5f2e-84d4-4cda-88b1-5b06da8d688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483A0F4-C9F4-4A67-BAE1-5DA2FA69B62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cba5f2e-84d4-4cda-88b1-5b06da8d688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74D370C-F7B4-41F5-A46F-AEA912F5464B}">
  <ds:schemaRefs>
    <ds:schemaRef ds:uri="http://purl.org/dc/dcmitype/"/>
    <ds:schemaRef ds:uri="http://schemas.microsoft.com/office/2006/documentManagement/types"/>
    <ds:schemaRef ds:uri="http://purl.org/dc/elements/1.1/"/>
    <ds:schemaRef ds:uri="http://www.w3.org/XML/1998/namespace"/>
    <ds:schemaRef ds:uri="http://purl.org/dc/terms/"/>
    <ds:schemaRef ds:uri="http://schemas.openxmlformats.org/package/2006/metadata/core-properties"/>
    <ds:schemaRef ds:uri="http://schemas.microsoft.com/office/infopath/2007/PartnerControls"/>
    <ds:schemaRef ds:uri="5cba5f2e-84d4-4cda-88b1-5b06da8d6883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5705F8B7-0208-4964-944C-87A57EF3C48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370</TotalTime>
  <Words>314</Words>
  <Application>Microsoft Office PowerPoint</Application>
  <PresentationFormat>Laajakuva</PresentationFormat>
  <Paragraphs>178</Paragraphs>
  <Slides>5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7</vt:i4>
      </vt:variant>
      <vt:variant>
        <vt:lpstr>Teema</vt:lpstr>
      </vt:variant>
      <vt:variant>
        <vt:i4>2</vt:i4>
      </vt:variant>
      <vt:variant>
        <vt:lpstr>Dian otsikot</vt:lpstr>
      </vt:variant>
      <vt:variant>
        <vt:i4>5</vt:i4>
      </vt:variant>
    </vt:vector>
  </HeadingPairs>
  <TitlesOfParts>
    <vt:vector size="14" baseType="lpstr">
      <vt:lpstr>Aptos</vt:lpstr>
      <vt:lpstr>Aptos Display</vt:lpstr>
      <vt:lpstr>Arial</vt:lpstr>
      <vt:lpstr>Calibri</vt:lpstr>
      <vt:lpstr>Corbel</vt:lpstr>
      <vt:lpstr>Georgia</vt:lpstr>
      <vt:lpstr>Times New Roman</vt:lpstr>
      <vt:lpstr>Office Theme</vt:lpstr>
      <vt:lpstr>Kansilehdet ja väliotsikot</vt:lpstr>
      <vt:lpstr>Prosessinkuvaus nylkylinjastolla paliskunnittain</vt:lpstr>
      <vt:lpstr>PowerPoint-esitys</vt:lpstr>
      <vt:lpstr>PowerPoint-esitys</vt:lpstr>
      <vt:lpstr>PowerPoint-esitys</vt:lpstr>
      <vt:lpstr>PowerPoint-esitys</vt:lpstr>
    </vt:vector>
  </TitlesOfParts>
  <Company>LUC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Jumisko Hanna</dc:creator>
  <cp:lastModifiedBy>Kynkäänniemi Sanna-Mari Naturpolis Oy</cp:lastModifiedBy>
  <cp:revision>5</cp:revision>
  <dcterms:created xsi:type="dcterms:W3CDTF">2025-01-16T07:04:18Z</dcterms:created>
  <dcterms:modified xsi:type="dcterms:W3CDTF">2026-09-17T11:36:17Z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0x010100D0B0EC0717696544A33AF223DD0F83CE</vt:lpwstr>
  </property>
</Properties>
</file>